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68" r:id="rId4"/>
    <p:sldId id="269" r:id="rId5"/>
    <p:sldId id="270" r:id="rId6"/>
    <p:sldId id="274" r:id="rId7"/>
    <p:sldId id="279" r:id="rId8"/>
    <p:sldId id="275" r:id="rId9"/>
    <p:sldId id="276" r:id="rId10"/>
    <p:sldId id="278" r:id="rId11"/>
    <p:sldId id="280" r:id="rId12"/>
    <p:sldId id="281" r:id="rId13"/>
    <p:sldId id="283"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4986C0-4D17-5A00-A633-65B40511AF06}" name="Princella Learry" initials="PL" userId="S::Princella.Learry@nysed.gov::f4b8dcd8-3fdd-4430-a61b-86208306180e" providerId="AD"/>
  <p188:author id="{7DDF4CEA-76A5-0A7F-54F7-AFEACD71EEA0}" name="Nicholas Canino" initials="NC" userId="S::Nicholas.Canino@nysed.gov::c3e60c1a-fff7-4336-b26c-9afa3624b3b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D6029-4334-4015-A0A1-A045EC3608AE}" v="145" dt="2025-03-20T13:35:36.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Canino" userId="c3e60c1a-fff7-4336-b26c-9afa3624b3be" providerId="ADAL" clId="{5C5D6029-4334-4015-A0A1-A045EC3608AE}"/>
    <pc:docChg chg="undo redo custSel addSld delSld modSld sldOrd">
      <pc:chgData name="Nicholas Canino" userId="c3e60c1a-fff7-4336-b26c-9afa3624b3be" providerId="ADAL" clId="{5C5D6029-4334-4015-A0A1-A045EC3608AE}" dt="2025-03-20T13:58:01.139" v="648" actId="20577"/>
      <pc:docMkLst>
        <pc:docMk/>
      </pc:docMkLst>
      <pc:sldChg chg="modSp mod">
        <pc:chgData name="Nicholas Canino" userId="c3e60c1a-fff7-4336-b26c-9afa3624b3be" providerId="ADAL" clId="{5C5D6029-4334-4015-A0A1-A045EC3608AE}" dt="2025-03-20T13:58:01.139" v="648" actId="20577"/>
        <pc:sldMkLst>
          <pc:docMk/>
          <pc:sldMk cId="1371205026" sldId="257"/>
        </pc:sldMkLst>
        <pc:spChg chg="mod">
          <ac:chgData name="Nicholas Canino" userId="c3e60c1a-fff7-4336-b26c-9afa3624b3be" providerId="ADAL" clId="{5C5D6029-4334-4015-A0A1-A045EC3608AE}" dt="2025-03-20T13:58:01.139" v="648" actId="20577"/>
          <ac:spMkLst>
            <pc:docMk/>
            <pc:sldMk cId="1371205026" sldId="257"/>
            <ac:spMk id="2" creationId="{F08B834D-BF71-EDA3-245E-C18D6187CEB3}"/>
          </ac:spMkLst>
        </pc:spChg>
      </pc:sldChg>
      <pc:sldChg chg="modSp mod">
        <pc:chgData name="Nicholas Canino" userId="c3e60c1a-fff7-4336-b26c-9afa3624b3be" providerId="ADAL" clId="{5C5D6029-4334-4015-A0A1-A045EC3608AE}" dt="2025-03-19T20:04:59.913" v="31" actId="20577"/>
        <pc:sldMkLst>
          <pc:docMk/>
          <pc:sldMk cId="1599952225" sldId="267"/>
        </pc:sldMkLst>
        <pc:spChg chg="mod">
          <ac:chgData name="Nicholas Canino" userId="c3e60c1a-fff7-4336-b26c-9afa3624b3be" providerId="ADAL" clId="{5C5D6029-4334-4015-A0A1-A045EC3608AE}" dt="2025-03-19T20:04:59.913" v="31" actId="20577"/>
          <ac:spMkLst>
            <pc:docMk/>
            <pc:sldMk cId="1599952225" sldId="267"/>
            <ac:spMk id="26" creationId="{A2523B99-F180-AF56-70DC-9FA3799E1CE8}"/>
          </ac:spMkLst>
        </pc:spChg>
      </pc:sldChg>
      <pc:sldChg chg="modSp mod">
        <pc:chgData name="Nicholas Canino" userId="c3e60c1a-fff7-4336-b26c-9afa3624b3be" providerId="ADAL" clId="{5C5D6029-4334-4015-A0A1-A045EC3608AE}" dt="2025-03-19T20:05:12.813" v="32" actId="20577"/>
        <pc:sldMkLst>
          <pc:docMk/>
          <pc:sldMk cId="871818660" sldId="268"/>
        </pc:sldMkLst>
        <pc:spChg chg="mod">
          <ac:chgData name="Nicholas Canino" userId="c3e60c1a-fff7-4336-b26c-9afa3624b3be" providerId="ADAL" clId="{5C5D6029-4334-4015-A0A1-A045EC3608AE}" dt="2025-03-19T20:05:12.813" v="32" actId="20577"/>
          <ac:spMkLst>
            <pc:docMk/>
            <pc:sldMk cId="871818660" sldId="268"/>
            <ac:spMk id="15" creationId="{837C313C-E900-F676-B2C7-52E331E4668F}"/>
          </ac:spMkLst>
        </pc:spChg>
      </pc:sldChg>
      <pc:sldChg chg="modSp">
        <pc:chgData name="Nicholas Canino" userId="c3e60c1a-fff7-4336-b26c-9afa3624b3be" providerId="ADAL" clId="{5C5D6029-4334-4015-A0A1-A045EC3608AE}" dt="2025-03-19T20:06:35.728" v="137" actId="20577"/>
        <pc:sldMkLst>
          <pc:docMk/>
          <pc:sldMk cId="1305168786" sldId="269"/>
        </pc:sldMkLst>
        <pc:graphicFrameChg chg="mod">
          <ac:chgData name="Nicholas Canino" userId="c3e60c1a-fff7-4336-b26c-9afa3624b3be" providerId="ADAL" clId="{5C5D6029-4334-4015-A0A1-A045EC3608AE}" dt="2025-03-19T20:06:35.728" v="137" actId="20577"/>
          <ac:graphicFrameMkLst>
            <pc:docMk/>
            <pc:sldMk cId="1305168786" sldId="269"/>
            <ac:graphicFrameMk id="5" creationId="{8E481C26-A211-F05C-D228-1F9CAF022174}"/>
          </ac:graphicFrameMkLst>
        </pc:graphicFrameChg>
      </pc:sldChg>
      <pc:sldChg chg="modSp mod">
        <pc:chgData name="Nicholas Canino" userId="c3e60c1a-fff7-4336-b26c-9afa3624b3be" providerId="ADAL" clId="{5C5D6029-4334-4015-A0A1-A045EC3608AE}" dt="2025-03-20T12:31:16.986" v="604" actId="313"/>
        <pc:sldMkLst>
          <pc:docMk/>
          <pc:sldMk cId="988402421" sldId="270"/>
        </pc:sldMkLst>
        <pc:spChg chg="mod">
          <ac:chgData name="Nicholas Canino" userId="c3e60c1a-fff7-4336-b26c-9afa3624b3be" providerId="ADAL" clId="{5C5D6029-4334-4015-A0A1-A045EC3608AE}" dt="2025-03-20T12:31:16.986" v="604" actId="313"/>
          <ac:spMkLst>
            <pc:docMk/>
            <pc:sldMk cId="988402421" sldId="270"/>
            <ac:spMk id="55" creationId="{1FCA3156-3845-A893-DAC3-941523F94830}"/>
          </ac:spMkLst>
        </pc:spChg>
      </pc:sldChg>
      <pc:sldChg chg="del">
        <pc:chgData name="Nicholas Canino" userId="c3e60c1a-fff7-4336-b26c-9afa3624b3be" providerId="ADAL" clId="{5C5D6029-4334-4015-A0A1-A045EC3608AE}" dt="2025-03-19T20:04:19.173" v="0" actId="2696"/>
        <pc:sldMkLst>
          <pc:docMk/>
          <pc:sldMk cId="1310606672" sldId="271"/>
        </pc:sldMkLst>
      </pc:sldChg>
      <pc:sldChg chg="modSp mod">
        <pc:chgData name="Nicholas Canino" userId="c3e60c1a-fff7-4336-b26c-9afa3624b3be" providerId="ADAL" clId="{5C5D6029-4334-4015-A0A1-A045EC3608AE}" dt="2025-03-20T12:31:48.410" v="605" actId="20578"/>
        <pc:sldMkLst>
          <pc:docMk/>
          <pc:sldMk cId="15656855" sldId="274"/>
        </pc:sldMkLst>
        <pc:spChg chg="mod">
          <ac:chgData name="Nicholas Canino" userId="c3e60c1a-fff7-4336-b26c-9afa3624b3be" providerId="ADAL" clId="{5C5D6029-4334-4015-A0A1-A045EC3608AE}" dt="2025-03-20T12:31:48.410" v="605" actId="20578"/>
          <ac:spMkLst>
            <pc:docMk/>
            <pc:sldMk cId="15656855" sldId="274"/>
            <ac:spMk id="3" creationId="{5C7F24BB-8DEE-1A1F-8F0E-AC5DC9AD521D}"/>
          </ac:spMkLst>
        </pc:spChg>
      </pc:sldChg>
      <pc:sldChg chg="modSp mod">
        <pc:chgData name="Nicholas Canino" userId="c3e60c1a-fff7-4336-b26c-9afa3624b3be" providerId="ADAL" clId="{5C5D6029-4334-4015-A0A1-A045EC3608AE}" dt="2025-03-19T20:14:27.149" v="249" actId="20577"/>
        <pc:sldMkLst>
          <pc:docMk/>
          <pc:sldMk cId="163402354" sldId="275"/>
        </pc:sldMkLst>
        <pc:spChg chg="mod">
          <ac:chgData name="Nicholas Canino" userId="c3e60c1a-fff7-4336-b26c-9afa3624b3be" providerId="ADAL" clId="{5C5D6029-4334-4015-A0A1-A045EC3608AE}" dt="2025-03-19T20:14:27.149" v="249" actId="20577"/>
          <ac:spMkLst>
            <pc:docMk/>
            <pc:sldMk cId="163402354" sldId="275"/>
            <ac:spMk id="3" creationId="{B0191C14-7EDB-CEA4-07DF-359E6C3B9052}"/>
          </ac:spMkLst>
        </pc:spChg>
      </pc:sldChg>
      <pc:sldChg chg="modSp mod">
        <pc:chgData name="Nicholas Canino" userId="c3e60c1a-fff7-4336-b26c-9afa3624b3be" providerId="ADAL" clId="{5C5D6029-4334-4015-A0A1-A045EC3608AE}" dt="2025-03-19T20:17:45.657" v="318" actId="20577"/>
        <pc:sldMkLst>
          <pc:docMk/>
          <pc:sldMk cId="2511697663" sldId="276"/>
        </pc:sldMkLst>
        <pc:spChg chg="mod">
          <ac:chgData name="Nicholas Canino" userId="c3e60c1a-fff7-4336-b26c-9afa3624b3be" providerId="ADAL" clId="{5C5D6029-4334-4015-A0A1-A045EC3608AE}" dt="2025-03-19T20:17:45.657" v="318" actId="20577"/>
          <ac:spMkLst>
            <pc:docMk/>
            <pc:sldMk cId="2511697663" sldId="276"/>
            <ac:spMk id="3" creationId="{B7B391A1-CE36-8E81-EC9D-5F03E2F4F21A}"/>
          </ac:spMkLst>
        </pc:spChg>
      </pc:sldChg>
      <pc:sldChg chg="del">
        <pc:chgData name="Nicholas Canino" userId="c3e60c1a-fff7-4336-b26c-9afa3624b3be" providerId="ADAL" clId="{5C5D6029-4334-4015-A0A1-A045EC3608AE}" dt="2025-03-19T20:16:28.910" v="271" actId="47"/>
        <pc:sldMkLst>
          <pc:docMk/>
          <pc:sldMk cId="2196978811" sldId="277"/>
        </pc:sldMkLst>
      </pc:sldChg>
      <pc:sldChg chg="modSp mod">
        <pc:chgData name="Nicholas Canino" userId="c3e60c1a-fff7-4336-b26c-9afa3624b3be" providerId="ADAL" clId="{5C5D6029-4334-4015-A0A1-A045EC3608AE}" dt="2025-03-19T20:18:08.347" v="319" actId="108"/>
        <pc:sldMkLst>
          <pc:docMk/>
          <pc:sldMk cId="4227569023" sldId="278"/>
        </pc:sldMkLst>
        <pc:spChg chg="mod">
          <ac:chgData name="Nicholas Canino" userId="c3e60c1a-fff7-4336-b26c-9afa3624b3be" providerId="ADAL" clId="{5C5D6029-4334-4015-A0A1-A045EC3608AE}" dt="2025-03-19T20:16:32.368" v="273" actId="20577"/>
          <ac:spMkLst>
            <pc:docMk/>
            <pc:sldMk cId="4227569023" sldId="278"/>
            <ac:spMk id="2" creationId="{7637E74F-A157-F97D-BE90-1F2655042263}"/>
          </ac:spMkLst>
        </pc:spChg>
        <pc:spChg chg="mod">
          <ac:chgData name="Nicholas Canino" userId="c3e60c1a-fff7-4336-b26c-9afa3624b3be" providerId="ADAL" clId="{5C5D6029-4334-4015-A0A1-A045EC3608AE}" dt="2025-03-19T20:18:08.347" v="319" actId="108"/>
          <ac:spMkLst>
            <pc:docMk/>
            <pc:sldMk cId="4227569023" sldId="278"/>
            <ac:spMk id="3" creationId="{8F0E9E15-2BE2-62A3-B45A-8E1A933FF0C3}"/>
          </ac:spMkLst>
        </pc:spChg>
      </pc:sldChg>
      <pc:sldChg chg="addSp delSp modSp mod">
        <pc:chgData name="Nicholas Canino" userId="c3e60c1a-fff7-4336-b26c-9afa3624b3be" providerId="ADAL" clId="{5C5D6029-4334-4015-A0A1-A045EC3608AE}" dt="2025-03-19T20:20:06.175" v="398" actId="20577"/>
        <pc:sldMkLst>
          <pc:docMk/>
          <pc:sldMk cId="350314538" sldId="280"/>
        </pc:sldMkLst>
        <pc:spChg chg="mod">
          <ac:chgData name="Nicholas Canino" userId="c3e60c1a-fff7-4336-b26c-9afa3624b3be" providerId="ADAL" clId="{5C5D6029-4334-4015-A0A1-A045EC3608AE}" dt="2025-03-19T20:18:23.728" v="320" actId="26606"/>
          <ac:spMkLst>
            <pc:docMk/>
            <pc:sldMk cId="350314538" sldId="280"/>
            <ac:spMk id="2" creationId="{A01A3F31-4A56-774B-4AE4-00F1E121B035}"/>
          </ac:spMkLst>
        </pc:spChg>
        <pc:spChg chg="mod">
          <ac:chgData name="Nicholas Canino" userId="c3e60c1a-fff7-4336-b26c-9afa3624b3be" providerId="ADAL" clId="{5C5D6029-4334-4015-A0A1-A045EC3608AE}" dt="2025-03-19T20:20:06.175" v="398" actId="20577"/>
          <ac:spMkLst>
            <pc:docMk/>
            <pc:sldMk cId="350314538" sldId="280"/>
            <ac:spMk id="30" creationId="{69EB6816-39AB-7CD0-E0E1-2968E36107BD}"/>
          </ac:spMkLst>
        </pc:spChg>
        <pc:spChg chg="del">
          <ac:chgData name="Nicholas Canino" userId="c3e60c1a-fff7-4336-b26c-9afa3624b3be" providerId="ADAL" clId="{5C5D6029-4334-4015-A0A1-A045EC3608AE}" dt="2025-03-19T20:18:23.728" v="320" actId="26606"/>
          <ac:spMkLst>
            <pc:docMk/>
            <pc:sldMk cId="350314538" sldId="280"/>
            <ac:spMk id="43" creationId="{ED888B23-07FA-482A-96DF-47E31AF1A603}"/>
          </ac:spMkLst>
        </pc:spChg>
        <pc:spChg chg="del">
          <ac:chgData name="Nicholas Canino" userId="c3e60c1a-fff7-4336-b26c-9afa3624b3be" providerId="ADAL" clId="{5C5D6029-4334-4015-A0A1-A045EC3608AE}" dt="2025-03-19T20:18:23.728" v="320" actId="26606"/>
          <ac:spMkLst>
            <pc:docMk/>
            <pc:sldMk cId="350314538" sldId="280"/>
            <ac:spMk id="44" creationId="{5C8908E2-EE49-44D2-9428-A28D2312A8D5}"/>
          </ac:spMkLst>
        </pc:spChg>
        <pc:spChg chg="del">
          <ac:chgData name="Nicholas Canino" userId="c3e60c1a-fff7-4336-b26c-9afa3624b3be" providerId="ADAL" clId="{5C5D6029-4334-4015-A0A1-A045EC3608AE}" dt="2025-03-19T20:18:23.728" v="320" actId="26606"/>
          <ac:spMkLst>
            <pc:docMk/>
            <pc:sldMk cId="350314538" sldId="280"/>
            <ac:spMk id="47" creationId="{BD92035A-AA2F-4CD8-A556-1CE8BDEC75BD}"/>
          </ac:spMkLst>
        </pc:spChg>
        <pc:spChg chg="add">
          <ac:chgData name="Nicholas Canino" userId="c3e60c1a-fff7-4336-b26c-9afa3624b3be" providerId="ADAL" clId="{5C5D6029-4334-4015-A0A1-A045EC3608AE}" dt="2025-03-19T20:18:23.728" v="320" actId="26606"/>
          <ac:spMkLst>
            <pc:docMk/>
            <pc:sldMk cId="350314538" sldId="280"/>
            <ac:spMk id="52" creationId="{100EDD19-6802-4EC3-95CE-CFFAB042CFD6}"/>
          </ac:spMkLst>
        </pc:spChg>
        <pc:spChg chg="add">
          <ac:chgData name="Nicholas Canino" userId="c3e60c1a-fff7-4336-b26c-9afa3624b3be" providerId="ADAL" clId="{5C5D6029-4334-4015-A0A1-A045EC3608AE}" dt="2025-03-19T20:18:23.728" v="320" actId="26606"/>
          <ac:spMkLst>
            <pc:docMk/>
            <pc:sldMk cId="350314538" sldId="280"/>
            <ac:spMk id="54" creationId="{DB17E863-922E-4C26-BD64-E8FD41D28661}"/>
          </ac:spMkLst>
        </pc:spChg>
        <pc:grpChg chg="del">
          <ac:chgData name="Nicholas Canino" userId="c3e60c1a-fff7-4336-b26c-9afa3624b3be" providerId="ADAL" clId="{5C5D6029-4334-4015-A0A1-A045EC3608AE}" dt="2025-03-19T20:18:23.728" v="320" actId="26606"/>
          <ac:grpSpMkLst>
            <pc:docMk/>
            <pc:sldMk cId="350314538" sldId="280"/>
            <ac:grpSpMk id="45" creationId="{5D1A9D8B-3117-4D9D-BDA4-DD81895098B0}"/>
          </ac:grpSpMkLst>
        </pc:grpChg>
      </pc:sldChg>
      <pc:sldChg chg="modSp mod">
        <pc:chgData name="Nicholas Canino" userId="c3e60c1a-fff7-4336-b26c-9afa3624b3be" providerId="ADAL" clId="{5C5D6029-4334-4015-A0A1-A045EC3608AE}" dt="2025-03-19T20:20:53.562" v="419" actId="113"/>
        <pc:sldMkLst>
          <pc:docMk/>
          <pc:sldMk cId="1746447704" sldId="281"/>
        </pc:sldMkLst>
        <pc:spChg chg="mod">
          <ac:chgData name="Nicholas Canino" userId="c3e60c1a-fff7-4336-b26c-9afa3624b3be" providerId="ADAL" clId="{5C5D6029-4334-4015-A0A1-A045EC3608AE}" dt="2025-03-19T20:16:39.629" v="277" actId="20577"/>
          <ac:spMkLst>
            <pc:docMk/>
            <pc:sldMk cId="1746447704" sldId="281"/>
            <ac:spMk id="2" creationId="{A15C76D2-1917-F279-0039-8BAA8778622C}"/>
          </ac:spMkLst>
        </pc:spChg>
        <pc:spChg chg="mod">
          <ac:chgData name="Nicholas Canino" userId="c3e60c1a-fff7-4336-b26c-9afa3624b3be" providerId="ADAL" clId="{5C5D6029-4334-4015-A0A1-A045EC3608AE}" dt="2025-03-19T20:20:53.562" v="419" actId="113"/>
          <ac:spMkLst>
            <pc:docMk/>
            <pc:sldMk cId="1746447704" sldId="281"/>
            <ac:spMk id="3" creationId="{1C706D53-D6EE-C373-E123-952F6E9E915D}"/>
          </ac:spMkLst>
        </pc:spChg>
      </pc:sldChg>
      <pc:sldChg chg="addSp delSp modSp new mod setBg">
        <pc:chgData name="Nicholas Canino" userId="c3e60c1a-fff7-4336-b26c-9afa3624b3be" providerId="ADAL" clId="{5C5D6029-4334-4015-A0A1-A045EC3608AE}" dt="2025-03-19T20:24:40.673" v="442" actId="403"/>
        <pc:sldMkLst>
          <pc:docMk/>
          <pc:sldMk cId="2810063370" sldId="282"/>
        </pc:sldMkLst>
        <pc:spChg chg="mod">
          <ac:chgData name="Nicholas Canino" userId="c3e60c1a-fff7-4336-b26c-9afa3624b3be" providerId="ADAL" clId="{5C5D6029-4334-4015-A0A1-A045EC3608AE}" dt="2025-03-19T20:24:40.673" v="442" actId="403"/>
          <ac:spMkLst>
            <pc:docMk/>
            <pc:sldMk cId="2810063370" sldId="282"/>
            <ac:spMk id="2" creationId="{7C78FD56-2C56-07AF-2EB9-A4A726272802}"/>
          </ac:spMkLst>
        </pc:spChg>
        <pc:spChg chg="add del">
          <ac:chgData name="Nicholas Canino" userId="c3e60c1a-fff7-4336-b26c-9afa3624b3be" providerId="ADAL" clId="{5C5D6029-4334-4015-A0A1-A045EC3608AE}" dt="2025-03-19T20:21:57.303" v="435" actId="26606"/>
          <ac:spMkLst>
            <pc:docMk/>
            <pc:sldMk cId="2810063370" sldId="282"/>
            <ac:spMk id="3" creationId="{D7A78DF4-F8A6-ED91-07FF-6D3AE164A55D}"/>
          </ac:spMkLst>
        </pc:spChg>
        <pc:spChg chg="add del">
          <ac:chgData name="Nicholas Canino" userId="c3e60c1a-fff7-4336-b26c-9afa3624b3be" providerId="ADAL" clId="{5C5D6029-4334-4015-A0A1-A045EC3608AE}" dt="2025-03-19T20:21:35.974" v="432" actId="26606"/>
          <ac:spMkLst>
            <pc:docMk/>
            <pc:sldMk cId="2810063370" sldId="282"/>
            <ac:spMk id="9" creationId="{4D60F200-5EB0-B223-2439-C96C67F0FEE1}"/>
          </ac:spMkLst>
        </pc:spChg>
        <pc:spChg chg="add del">
          <ac:chgData name="Nicholas Canino" userId="c3e60c1a-fff7-4336-b26c-9afa3624b3be" providerId="ADAL" clId="{5C5D6029-4334-4015-A0A1-A045EC3608AE}" dt="2025-03-19T20:21:35.974" v="432" actId="26606"/>
          <ac:spMkLst>
            <pc:docMk/>
            <pc:sldMk cId="2810063370" sldId="282"/>
            <ac:spMk id="11" creationId="{A6567EA8-C72D-4B9B-D23F-6B2E9F9C9F47}"/>
          </ac:spMkLst>
        </pc:spChg>
        <pc:spChg chg="add del">
          <ac:chgData name="Nicholas Canino" userId="c3e60c1a-fff7-4336-b26c-9afa3624b3be" providerId="ADAL" clId="{5C5D6029-4334-4015-A0A1-A045EC3608AE}" dt="2025-03-19T20:21:35.974" v="432" actId="26606"/>
          <ac:spMkLst>
            <pc:docMk/>
            <pc:sldMk cId="2810063370" sldId="282"/>
            <ac:spMk id="13" creationId="{FEFBFA78-9360-1E01-5448-6D5AE0A32601}"/>
          </ac:spMkLst>
        </pc:spChg>
        <pc:spChg chg="add del">
          <ac:chgData name="Nicholas Canino" userId="c3e60c1a-fff7-4336-b26c-9afa3624b3be" providerId="ADAL" clId="{5C5D6029-4334-4015-A0A1-A045EC3608AE}" dt="2025-03-19T20:21:35.974" v="432" actId="26606"/>
          <ac:spMkLst>
            <pc:docMk/>
            <pc:sldMk cId="2810063370" sldId="282"/>
            <ac:spMk id="15" creationId="{1740453C-744F-DB3A-47EC-15EACE1DC117}"/>
          </ac:spMkLst>
        </pc:spChg>
        <pc:spChg chg="add del">
          <ac:chgData name="Nicholas Canino" userId="c3e60c1a-fff7-4336-b26c-9afa3624b3be" providerId="ADAL" clId="{5C5D6029-4334-4015-A0A1-A045EC3608AE}" dt="2025-03-19T20:21:35.974" v="432" actId="26606"/>
          <ac:spMkLst>
            <pc:docMk/>
            <pc:sldMk cId="2810063370" sldId="282"/>
            <ac:spMk id="17" creationId="{B6924B03-77BD-EAE3-2854-43363FF8E6BB}"/>
          </ac:spMkLst>
        </pc:spChg>
        <pc:spChg chg="add del">
          <ac:chgData name="Nicholas Canino" userId="c3e60c1a-fff7-4336-b26c-9afa3624b3be" providerId="ADAL" clId="{5C5D6029-4334-4015-A0A1-A045EC3608AE}" dt="2025-03-19T20:21:57.303" v="435" actId="26606"/>
          <ac:spMkLst>
            <pc:docMk/>
            <pc:sldMk cId="2810063370" sldId="282"/>
            <ac:spMk id="20" creationId="{4D60F200-5EB0-B223-2439-C96C67F0FEE1}"/>
          </ac:spMkLst>
        </pc:spChg>
        <pc:spChg chg="add del">
          <ac:chgData name="Nicholas Canino" userId="c3e60c1a-fff7-4336-b26c-9afa3624b3be" providerId="ADAL" clId="{5C5D6029-4334-4015-A0A1-A045EC3608AE}" dt="2025-03-19T20:21:57.303" v="435" actId="26606"/>
          <ac:spMkLst>
            <pc:docMk/>
            <pc:sldMk cId="2810063370" sldId="282"/>
            <ac:spMk id="21" creationId="{F92CB243-67C5-E304-31A0-4D7D607BAFBA}"/>
          </ac:spMkLst>
        </pc:spChg>
        <pc:spChg chg="add del">
          <ac:chgData name="Nicholas Canino" userId="c3e60c1a-fff7-4336-b26c-9afa3624b3be" providerId="ADAL" clId="{5C5D6029-4334-4015-A0A1-A045EC3608AE}" dt="2025-03-19T20:21:57.303" v="435" actId="26606"/>
          <ac:spMkLst>
            <pc:docMk/>
            <pc:sldMk cId="2810063370" sldId="282"/>
            <ac:spMk id="22" creationId="{11A95761-C93E-94BF-087D-D2A823789EAB}"/>
          </ac:spMkLst>
        </pc:spChg>
        <pc:spChg chg="add del">
          <ac:chgData name="Nicholas Canino" userId="c3e60c1a-fff7-4336-b26c-9afa3624b3be" providerId="ADAL" clId="{5C5D6029-4334-4015-A0A1-A045EC3608AE}" dt="2025-03-19T20:21:57.303" v="435" actId="26606"/>
          <ac:spMkLst>
            <pc:docMk/>
            <pc:sldMk cId="2810063370" sldId="282"/>
            <ac:spMk id="23" creationId="{6E63D1A5-FD49-4756-F62E-786C34E631EF}"/>
          </ac:spMkLst>
        </pc:spChg>
        <pc:picChg chg="add del">
          <ac:chgData name="Nicholas Canino" userId="c3e60c1a-fff7-4336-b26c-9afa3624b3be" providerId="ADAL" clId="{5C5D6029-4334-4015-A0A1-A045EC3608AE}" dt="2025-03-19T20:21:35.974" v="432" actId="26606"/>
          <ac:picMkLst>
            <pc:docMk/>
            <pc:sldMk cId="2810063370" sldId="282"/>
            <ac:picMk id="5" creationId="{EAAB7678-EF2F-72AA-B6C9-7BE227949378}"/>
          </ac:picMkLst>
        </pc:picChg>
        <pc:picChg chg="add del mod">
          <ac:chgData name="Nicholas Canino" userId="c3e60c1a-fff7-4336-b26c-9afa3624b3be" providerId="ADAL" clId="{5C5D6029-4334-4015-A0A1-A045EC3608AE}" dt="2025-03-19T20:24:37.489" v="440" actId="1076"/>
          <ac:picMkLst>
            <pc:docMk/>
            <pc:sldMk cId="2810063370" sldId="282"/>
            <ac:picMk id="19" creationId="{DA337B52-D5F3-F76F-D681-C204C0F4ED41}"/>
          </ac:picMkLst>
        </pc:picChg>
      </pc:sldChg>
      <pc:sldChg chg="addSp delSp modSp new mod ord setBg">
        <pc:chgData name="Nicholas Canino" userId="c3e60c1a-fff7-4336-b26c-9afa3624b3be" providerId="ADAL" clId="{5C5D6029-4334-4015-A0A1-A045EC3608AE}" dt="2025-03-20T13:35:36.739" v="641" actId="20577"/>
        <pc:sldMkLst>
          <pc:docMk/>
          <pc:sldMk cId="2199512447" sldId="283"/>
        </pc:sldMkLst>
        <pc:spChg chg="mod">
          <ac:chgData name="Nicholas Canino" userId="c3e60c1a-fff7-4336-b26c-9afa3624b3be" providerId="ADAL" clId="{5C5D6029-4334-4015-A0A1-A045EC3608AE}" dt="2025-03-20T12:30:39.027" v="603" actId="26606"/>
          <ac:spMkLst>
            <pc:docMk/>
            <pc:sldMk cId="2199512447" sldId="283"/>
            <ac:spMk id="2" creationId="{33CC3B24-A298-FD77-D69D-90AEA1F1D5A1}"/>
          </ac:spMkLst>
        </pc:spChg>
        <pc:spChg chg="del mod">
          <ac:chgData name="Nicholas Canino" userId="c3e60c1a-fff7-4336-b26c-9afa3624b3be" providerId="ADAL" clId="{5C5D6029-4334-4015-A0A1-A045EC3608AE}" dt="2025-03-20T12:30:39.027" v="603" actId="26606"/>
          <ac:spMkLst>
            <pc:docMk/>
            <pc:sldMk cId="2199512447" sldId="283"/>
            <ac:spMk id="3" creationId="{01B8E294-9F75-2C8E-6C79-DF5D81776197}"/>
          </ac:spMkLst>
        </pc:spChg>
        <pc:spChg chg="add">
          <ac:chgData name="Nicholas Canino" userId="c3e60c1a-fff7-4336-b26c-9afa3624b3be" providerId="ADAL" clId="{5C5D6029-4334-4015-A0A1-A045EC3608AE}" dt="2025-03-20T12:30:39.027" v="603" actId="26606"/>
          <ac:spMkLst>
            <pc:docMk/>
            <pc:sldMk cId="2199512447" sldId="283"/>
            <ac:spMk id="9" creationId="{BACC6370-2D7E-4714-9D71-7542949D7D5D}"/>
          </ac:spMkLst>
        </pc:spChg>
        <pc:spChg chg="add">
          <ac:chgData name="Nicholas Canino" userId="c3e60c1a-fff7-4336-b26c-9afa3624b3be" providerId="ADAL" clId="{5C5D6029-4334-4015-A0A1-A045EC3608AE}" dt="2025-03-20T12:30:39.027" v="603" actId="26606"/>
          <ac:spMkLst>
            <pc:docMk/>
            <pc:sldMk cId="2199512447" sldId="283"/>
            <ac:spMk id="11" creationId="{F68B3F68-107C-434F-AA38-110D5EA91B85}"/>
          </ac:spMkLst>
        </pc:spChg>
        <pc:spChg chg="add">
          <ac:chgData name="Nicholas Canino" userId="c3e60c1a-fff7-4336-b26c-9afa3624b3be" providerId="ADAL" clId="{5C5D6029-4334-4015-A0A1-A045EC3608AE}" dt="2025-03-20T12:30:39.027" v="603" actId="26606"/>
          <ac:spMkLst>
            <pc:docMk/>
            <pc:sldMk cId="2199512447" sldId="283"/>
            <ac:spMk id="13" creationId="{AAD0DBB9-1A4B-4391-81D4-CB19F9AB918A}"/>
          </ac:spMkLst>
        </pc:spChg>
        <pc:spChg chg="add">
          <ac:chgData name="Nicholas Canino" userId="c3e60c1a-fff7-4336-b26c-9afa3624b3be" providerId="ADAL" clId="{5C5D6029-4334-4015-A0A1-A045EC3608AE}" dt="2025-03-20T12:30:39.027" v="603" actId="26606"/>
          <ac:spMkLst>
            <pc:docMk/>
            <pc:sldMk cId="2199512447" sldId="283"/>
            <ac:spMk id="15" creationId="{063BBA22-50EA-4C4D-BE05-F1CE4E63AA56}"/>
          </ac:spMkLst>
        </pc:spChg>
        <pc:graphicFrameChg chg="add mod">
          <ac:chgData name="Nicholas Canino" userId="c3e60c1a-fff7-4336-b26c-9afa3624b3be" providerId="ADAL" clId="{5C5D6029-4334-4015-A0A1-A045EC3608AE}" dt="2025-03-20T13:35:36.739" v="641" actId="20577"/>
          <ac:graphicFrameMkLst>
            <pc:docMk/>
            <pc:sldMk cId="2199512447" sldId="283"/>
            <ac:graphicFrameMk id="5" creationId="{24FE6B93-56A1-1CE3-7DBE-6155BCC49E29}"/>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hyperlink" Target="mailto:EMSC21stCCLC@nysed.gov" TargetMode="External"/><Relationship Id="rId5" Type="http://schemas.openxmlformats.org/officeDocument/2006/relationships/image" Target="../media/image13.sv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5" Type="http://schemas.openxmlformats.org/officeDocument/2006/relationships/hyperlink" Target="mailto:EMSC21stCCLC@nysed.gov" TargetMode="External"/><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75920D2E-82D3-40FF-96B2-EAFB33E66D8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E357BAA-BC93-4692-A9EE-D60D7E4453DF}">
      <dgm:prSet/>
      <dgm:spPr/>
      <dgm:t>
        <a:bodyPr/>
        <a:lstStyle/>
        <a:p>
          <a:r>
            <a:rPr lang="en-US" dirty="0"/>
            <a:t>The new system will allow a 24-25 program year along side a 25-26 year. </a:t>
          </a:r>
        </a:p>
      </dgm:t>
    </dgm:pt>
    <dgm:pt modelId="{7DE3E3F8-21E3-4952-9FCB-0F85AE07D2FD}" type="parTrans" cxnId="{4D07DC7E-4740-4892-B921-49A947B2BDDF}">
      <dgm:prSet/>
      <dgm:spPr/>
      <dgm:t>
        <a:bodyPr/>
        <a:lstStyle/>
        <a:p>
          <a:endParaRPr lang="en-US"/>
        </a:p>
      </dgm:t>
    </dgm:pt>
    <dgm:pt modelId="{134F9E99-D442-4F3A-A805-C38A44BE7596}" type="sibTrans" cxnId="{4D07DC7E-4740-4892-B921-49A947B2BDDF}">
      <dgm:prSet/>
      <dgm:spPr/>
      <dgm:t>
        <a:bodyPr/>
        <a:lstStyle/>
        <a:p>
          <a:endParaRPr lang="en-US"/>
        </a:p>
      </dgm:t>
    </dgm:pt>
    <dgm:pt modelId="{60EFE36A-717C-4757-8112-88C9216864AB}">
      <dgm:prSet/>
      <dgm:spPr/>
      <dgm:t>
        <a:bodyPr/>
        <a:lstStyle/>
        <a:p>
          <a:r>
            <a:rPr lang="en-US" dirty="0"/>
            <a:t>SED will receive archived data from EZReports and will have the new contractor upload the data into their 24-25 program year..</a:t>
          </a:r>
        </a:p>
      </dgm:t>
    </dgm:pt>
    <dgm:pt modelId="{0B5048D9-3DC0-4453-A26A-046B9A4FE409}" type="parTrans" cxnId="{667CB158-8812-4554-9956-FB2929443E9B}">
      <dgm:prSet/>
      <dgm:spPr/>
      <dgm:t>
        <a:bodyPr/>
        <a:lstStyle/>
        <a:p>
          <a:endParaRPr lang="en-US"/>
        </a:p>
      </dgm:t>
    </dgm:pt>
    <dgm:pt modelId="{BA4FB9CC-412E-428A-8919-5E2DDFF2DC2D}" type="sibTrans" cxnId="{667CB158-8812-4554-9956-FB2929443E9B}">
      <dgm:prSet/>
      <dgm:spPr/>
      <dgm:t>
        <a:bodyPr/>
        <a:lstStyle/>
        <a:p>
          <a:endParaRPr lang="en-US"/>
        </a:p>
      </dgm:t>
    </dgm:pt>
    <dgm:pt modelId="{B7916CE4-D288-4509-8373-6CB893578B0E}">
      <dgm:prSet/>
      <dgm:spPr/>
      <dgm:t>
        <a:bodyPr/>
        <a:lstStyle/>
        <a:p>
          <a:r>
            <a:rPr lang="en-US"/>
            <a:t>The completed template for attendance will be uploaded when received from grants.</a:t>
          </a:r>
        </a:p>
      </dgm:t>
    </dgm:pt>
    <dgm:pt modelId="{CA8F9309-C0A9-4923-B005-DA7B592DD97E}" type="parTrans" cxnId="{E01E5C6C-47BB-4654-9763-FC5AD839AFAF}">
      <dgm:prSet/>
      <dgm:spPr/>
      <dgm:t>
        <a:bodyPr/>
        <a:lstStyle/>
        <a:p>
          <a:endParaRPr lang="en-US"/>
        </a:p>
      </dgm:t>
    </dgm:pt>
    <dgm:pt modelId="{BB6061EB-7C0D-40B0-97D2-1A24F2C1D3E0}" type="sibTrans" cxnId="{E01E5C6C-47BB-4654-9763-FC5AD839AFAF}">
      <dgm:prSet/>
      <dgm:spPr/>
      <dgm:t>
        <a:bodyPr/>
        <a:lstStyle/>
        <a:p>
          <a:endParaRPr lang="en-US"/>
        </a:p>
      </dgm:t>
    </dgm:pt>
    <dgm:pt modelId="{A5C06975-39EC-4037-B8A7-FF957613E1F1}" type="pres">
      <dgm:prSet presAssocID="{75920D2E-82D3-40FF-96B2-EAFB33E66D81}" presName="root" presStyleCnt="0">
        <dgm:presLayoutVars>
          <dgm:dir/>
          <dgm:resizeHandles val="exact"/>
        </dgm:presLayoutVars>
      </dgm:prSet>
      <dgm:spPr/>
    </dgm:pt>
    <dgm:pt modelId="{2A4BB800-307B-4449-BC21-479A544065C7}" type="pres">
      <dgm:prSet presAssocID="{2E357BAA-BC93-4692-A9EE-D60D7E4453DF}" presName="compNode" presStyleCnt="0"/>
      <dgm:spPr/>
    </dgm:pt>
    <dgm:pt modelId="{4FA9425C-019B-42C4-8C0D-7A5386799ACF}" type="pres">
      <dgm:prSet presAssocID="{2E357BAA-BC93-4692-A9EE-D60D7E4453DF}" presName="bgRect" presStyleLbl="bgShp" presStyleIdx="0" presStyleCnt="3"/>
      <dgm:spPr/>
    </dgm:pt>
    <dgm:pt modelId="{A4151ACB-8EDD-47D4-8D57-693212541E40}" type="pres">
      <dgm:prSet presAssocID="{2E357BAA-BC93-4692-A9EE-D60D7E4453D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E95C7D8B-5B48-422C-A2FF-EB332FBC85AA}" type="pres">
      <dgm:prSet presAssocID="{2E357BAA-BC93-4692-A9EE-D60D7E4453DF}" presName="spaceRect" presStyleCnt="0"/>
      <dgm:spPr/>
    </dgm:pt>
    <dgm:pt modelId="{C00134C4-907E-4475-B0E0-F5DD62068456}" type="pres">
      <dgm:prSet presAssocID="{2E357BAA-BC93-4692-A9EE-D60D7E4453DF}" presName="parTx" presStyleLbl="revTx" presStyleIdx="0" presStyleCnt="3">
        <dgm:presLayoutVars>
          <dgm:chMax val="0"/>
          <dgm:chPref val="0"/>
        </dgm:presLayoutVars>
      </dgm:prSet>
      <dgm:spPr/>
    </dgm:pt>
    <dgm:pt modelId="{447A0C08-4970-4144-8A2F-104743F52281}" type="pres">
      <dgm:prSet presAssocID="{134F9E99-D442-4F3A-A805-C38A44BE7596}" presName="sibTrans" presStyleCnt="0"/>
      <dgm:spPr/>
    </dgm:pt>
    <dgm:pt modelId="{61BED785-B4C2-4F17-A595-EE056250C6CA}" type="pres">
      <dgm:prSet presAssocID="{60EFE36A-717C-4757-8112-88C9216864AB}" presName="compNode" presStyleCnt="0"/>
      <dgm:spPr/>
    </dgm:pt>
    <dgm:pt modelId="{6C35643E-5358-478D-B552-758F9B6747BF}" type="pres">
      <dgm:prSet presAssocID="{60EFE36A-717C-4757-8112-88C9216864AB}" presName="bgRect" presStyleLbl="bgShp" presStyleIdx="1" presStyleCnt="3"/>
      <dgm:spPr/>
    </dgm:pt>
    <dgm:pt modelId="{F75B2A5E-5BDF-4759-9EA2-FC041F33CF6E}" type="pres">
      <dgm:prSet presAssocID="{60EFE36A-717C-4757-8112-88C9216864A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534E39B8-6F6C-4CF0-BF5A-A6DDB018AADF}" type="pres">
      <dgm:prSet presAssocID="{60EFE36A-717C-4757-8112-88C9216864AB}" presName="spaceRect" presStyleCnt="0"/>
      <dgm:spPr/>
    </dgm:pt>
    <dgm:pt modelId="{9B766EEC-33ED-4EA0-8582-E056E64258A4}" type="pres">
      <dgm:prSet presAssocID="{60EFE36A-717C-4757-8112-88C9216864AB}" presName="parTx" presStyleLbl="revTx" presStyleIdx="1" presStyleCnt="3">
        <dgm:presLayoutVars>
          <dgm:chMax val="0"/>
          <dgm:chPref val="0"/>
        </dgm:presLayoutVars>
      </dgm:prSet>
      <dgm:spPr/>
    </dgm:pt>
    <dgm:pt modelId="{8F3D0C0F-4649-457B-9E0A-E9B417796EE4}" type="pres">
      <dgm:prSet presAssocID="{BA4FB9CC-412E-428A-8919-5E2DDFF2DC2D}" presName="sibTrans" presStyleCnt="0"/>
      <dgm:spPr/>
    </dgm:pt>
    <dgm:pt modelId="{0B81E799-C180-4FEF-A37D-DE294289CB5A}" type="pres">
      <dgm:prSet presAssocID="{B7916CE4-D288-4509-8373-6CB893578B0E}" presName="compNode" presStyleCnt="0"/>
      <dgm:spPr/>
    </dgm:pt>
    <dgm:pt modelId="{1422853E-C792-485B-A703-F81F2EA4F3C8}" type="pres">
      <dgm:prSet presAssocID="{B7916CE4-D288-4509-8373-6CB893578B0E}" presName="bgRect" presStyleLbl="bgShp" presStyleIdx="2" presStyleCnt="3"/>
      <dgm:spPr/>
    </dgm:pt>
    <dgm:pt modelId="{8B03C716-1F0F-466C-A031-8CDE98793518}" type="pres">
      <dgm:prSet presAssocID="{B7916CE4-D288-4509-8373-6CB893578B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etti Ball"/>
        </a:ext>
      </dgm:extLst>
    </dgm:pt>
    <dgm:pt modelId="{08AAA1C1-05E5-40B7-A911-D08BBDD1B3CE}" type="pres">
      <dgm:prSet presAssocID="{B7916CE4-D288-4509-8373-6CB893578B0E}" presName="spaceRect" presStyleCnt="0"/>
      <dgm:spPr/>
    </dgm:pt>
    <dgm:pt modelId="{C042D693-2AE4-48AF-BF46-7DEA3D55B943}" type="pres">
      <dgm:prSet presAssocID="{B7916CE4-D288-4509-8373-6CB893578B0E}" presName="parTx" presStyleLbl="revTx" presStyleIdx="2" presStyleCnt="3">
        <dgm:presLayoutVars>
          <dgm:chMax val="0"/>
          <dgm:chPref val="0"/>
        </dgm:presLayoutVars>
      </dgm:prSet>
      <dgm:spPr/>
    </dgm:pt>
  </dgm:ptLst>
  <dgm:cxnLst>
    <dgm:cxn modelId="{0D4AEF00-C605-4A5C-9C42-BB984DB9C4B5}" type="presOf" srcId="{60EFE36A-717C-4757-8112-88C9216864AB}" destId="{9B766EEC-33ED-4EA0-8582-E056E64258A4}" srcOrd="0" destOrd="0" presId="urn:microsoft.com/office/officeart/2018/2/layout/IconVerticalSolidList"/>
    <dgm:cxn modelId="{9229222E-974C-4B0C-A439-31875EB2EDD6}" type="presOf" srcId="{75920D2E-82D3-40FF-96B2-EAFB33E66D81}" destId="{A5C06975-39EC-4037-B8A7-FF957613E1F1}" srcOrd="0" destOrd="0" presId="urn:microsoft.com/office/officeart/2018/2/layout/IconVerticalSolidList"/>
    <dgm:cxn modelId="{E01E5C6C-47BB-4654-9763-FC5AD839AFAF}" srcId="{75920D2E-82D3-40FF-96B2-EAFB33E66D81}" destId="{B7916CE4-D288-4509-8373-6CB893578B0E}" srcOrd="2" destOrd="0" parTransId="{CA8F9309-C0A9-4923-B005-DA7B592DD97E}" sibTransId="{BB6061EB-7C0D-40B0-97D2-1A24F2C1D3E0}"/>
    <dgm:cxn modelId="{667CB158-8812-4554-9956-FB2929443E9B}" srcId="{75920D2E-82D3-40FF-96B2-EAFB33E66D81}" destId="{60EFE36A-717C-4757-8112-88C9216864AB}" srcOrd="1" destOrd="0" parTransId="{0B5048D9-3DC0-4453-A26A-046B9A4FE409}" sibTransId="{BA4FB9CC-412E-428A-8919-5E2DDFF2DC2D}"/>
    <dgm:cxn modelId="{70ADF97B-8F69-463B-9B5E-68969E8AD716}" type="presOf" srcId="{B7916CE4-D288-4509-8373-6CB893578B0E}" destId="{C042D693-2AE4-48AF-BF46-7DEA3D55B943}" srcOrd="0" destOrd="0" presId="urn:microsoft.com/office/officeart/2018/2/layout/IconVerticalSolidList"/>
    <dgm:cxn modelId="{4D07DC7E-4740-4892-B921-49A947B2BDDF}" srcId="{75920D2E-82D3-40FF-96B2-EAFB33E66D81}" destId="{2E357BAA-BC93-4692-A9EE-D60D7E4453DF}" srcOrd="0" destOrd="0" parTransId="{7DE3E3F8-21E3-4952-9FCB-0F85AE07D2FD}" sibTransId="{134F9E99-D442-4F3A-A805-C38A44BE7596}"/>
    <dgm:cxn modelId="{859327CF-F4D6-4748-903A-EE53FA0FEF13}" type="presOf" srcId="{2E357BAA-BC93-4692-A9EE-D60D7E4453DF}" destId="{C00134C4-907E-4475-B0E0-F5DD62068456}" srcOrd="0" destOrd="0" presId="urn:microsoft.com/office/officeart/2018/2/layout/IconVerticalSolidList"/>
    <dgm:cxn modelId="{C949A244-D8BA-4E53-AC3F-7BB576FD7FA9}" type="presParOf" srcId="{A5C06975-39EC-4037-B8A7-FF957613E1F1}" destId="{2A4BB800-307B-4449-BC21-479A544065C7}" srcOrd="0" destOrd="0" presId="urn:microsoft.com/office/officeart/2018/2/layout/IconVerticalSolidList"/>
    <dgm:cxn modelId="{334F958F-3E8B-46EE-B2B2-6C963379402C}" type="presParOf" srcId="{2A4BB800-307B-4449-BC21-479A544065C7}" destId="{4FA9425C-019B-42C4-8C0D-7A5386799ACF}" srcOrd="0" destOrd="0" presId="urn:microsoft.com/office/officeart/2018/2/layout/IconVerticalSolidList"/>
    <dgm:cxn modelId="{A84FDF47-62F8-48C3-AFAB-1824517A3DBA}" type="presParOf" srcId="{2A4BB800-307B-4449-BC21-479A544065C7}" destId="{A4151ACB-8EDD-47D4-8D57-693212541E40}" srcOrd="1" destOrd="0" presId="urn:microsoft.com/office/officeart/2018/2/layout/IconVerticalSolidList"/>
    <dgm:cxn modelId="{BE31DB7E-B5F7-4E36-9E66-209401E23B2C}" type="presParOf" srcId="{2A4BB800-307B-4449-BC21-479A544065C7}" destId="{E95C7D8B-5B48-422C-A2FF-EB332FBC85AA}" srcOrd="2" destOrd="0" presId="urn:microsoft.com/office/officeart/2018/2/layout/IconVerticalSolidList"/>
    <dgm:cxn modelId="{E986D921-F1DD-4300-BCD2-D2C83451F8FE}" type="presParOf" srcId="{2A4BB800-307B-4449-BC21-479A544065C7}" destId="{C00134C4-907E-4475-B0E0-F5DD62068456}" srcOrd="3" destOrd="0" presId="urn:microsoft.com/office/officeart/2018/2/layout/IconVerticalSolidList"/>
    <dgm:cxn modelId="{8D6F579B-C20C-4391-A028-C77622CBC0BC}" type="presParOf" srcId="{A5C06975-39EC-4037-B8A7-FF957613E1F1}" destId="{447A0C08-4970-4144-8A2F-104743F52281}" srcOrd="1" destOrd="0" presId="urn:microsoft.com/office/officeart/2018/2/layout/IconVerticalSolidList"/>
    <dgm:cxn modelId="{2AA9AD68-F1FA-4B3C-9DA0-BFA8817E9332}" type="presParOf" srcId="{A5C06975-39EC-4037-B8A7-FF957613E1F1}" destId="{61BED785-B4C2-4F17-A595-EE056250C6CA}" srcOrd="2" destOrd="0" presId="urn:microsoft.com/office/officeart/2018/2/layout/IconVerticalSolidList"/>
    <dgm:cxn modelId="{225C7E43-FD5B-419C-8707-17DEB8FF9DF3}" type="presParOf" srcId="{61BED785-B4C2-4F17-A595-EE056250C6CA}" destId="{6C35643E-5358-478D-B552-758F9B6747BF}" srcOrd="0" destOrd="0" presId="urn:microsoft.com/office/officeart/2018/2/layout/IconVerticalSolidList"/>
    <dgm:cxn modelId="{26582098-BF7D-4E53-8990-BEBCC1C35ACA}" type="presParOf" srcId="{61BED785-B4C2-4F17-A595-EE056250C6CA}" destId="{F75B2A5E-5BDF-4759-9EA2-FC041F33CF6E}" srcOrd="1" destOrd="0" presId="urn:microsoft.com/office/officeart/2018/2/layout/IconVerticalSolidList"/>
    <dgm:cxn modelId="{1935BD4A-FEC9-4972-AE97-2BD3C8A2C915}" type="presParOf" srcId="{61BED785-B4C2-4F17-A595-EE056250C6CA}" destId="{534E39B8-6F6C-4CF0-BF5A-A6DDB018AADF}" srcOrd="2" destOrd="0" presId="urn:microsoft.com/office/officeart/2018/2/layout/IconVerticalSolidList"/>
    <dgm:cxn modelId="{5719D0DF-74EB-4503-97CB-97B1A6D2C5F3}" type="presParOf" srcId="{61BED785-B4C2-4F17-A595-EE056250C6CA}" destId="{9B766EEC-33ED-4EA0-8582-E056E64258A4}" srcOrd="3" destOrd="0" presId="urn:microsoft.com/office/officeart/2018/2/layout/IconVerticalSolidList"/>
    <dgm:cxn modelId="{32215E4D-542B-4FCE-B8B8-291C9572D695}" type="presParOf" srcId="{A5C06975-39EC-4037-B8A7-FF957613E1F1}" destId="{8F3D0C0F-4649-457B-9E0A-E9B417796EE4}" srcOrd="3" destOrd="0" presId="urn:microsoft.com/office/officeart/2018/2/layout/IconVerticalSolidList"/>
    <dgm:cxn modelId="{63A589E7-FAB1-42DB-A99A-55F6F2D86CDA}" type="presParOf" srcId="{A5C06975-39EC-4037-B8A7-FF957613E1F1}" destId="{0B81E799-C180-4FEF-A37D-DE294289CB5A}" srcOrd="4" destOrd="0" presId="urn:microsoft.com/office/officeart/2018/2/layout/IconVerticalSolidList"/>
    <dgm:cxn modelId="{1B451158-0CB7-4A4E-B3BE-044A7446CD8F}" type="presParOf" srcId="{0B81E799-C180-4FEF-A37D-DE294289CB5A}" destId="{1422853E-C792-485B-A703-F81F2EA4F3C8}" srcOrd="0" destOrd="0" presId="urn:microsoft.com/office/officeart/2018/2/layout/IconVerticalSolidList"/>
    <dgm:cxn modelId="{707693A9-C0EC-4322-B9ED-E48B39FF2D9B}" type="presParOf" srcId="{0B81E799-C180-4FEF-A37D-DE294289CB5A}" destId="{8B03C716-1F0F-466C-A031-8CDE98793518}" srcOrd="1" destOrd="0" presId="urn:microsoft.com/office/officeart/2018/2/layout/IconVerticalSolidList"/>
    <dgm:cxn modelId="{B5402BA1-DBFD-498F-A9F4-65D9527781D9}" type="presParOf" srcId="{0B81E799-C180-4FEF-A37D-DE294289CB5A}" destId="{08AAA1C1-05E5-40B7-A911-D08BBDD1B3CE}" srcOrd="2" destOrd="0" presId="urn:microsoft.com/office/officeart/2018/2/layout/IconVerticalSolidList"/>
    <dgm:cxn modelId="{71C52091-D050-40B3-9B82-31ABBB1ED3BB}" type="presParOf" srcId="{0B81E799-C180-4FEF-A37D-DE294289CB5A}" destId="{C042D693-2AE4-48AF-BF46-7DEA3D55B9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47046B-158F-4C5C-A998-997D459E910E}"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B495E03D-05AF-4FC5-BB5E-4A8083572311}">
      <dgm:prSet/>
      <dgm:spPr/>
      <dgm:t>
        <a:bodyPr/>
        <a:lstStyle/>
        <a:p>
          <a:r>
            <a:rPr lang="en-US" dirty="0"/>
            <a:t>New York Transition Attendance Template</a:t>
          </a:r>
        </a:p>
      </dgm:t>
    </dgm:pt>
    <dgm:pt modelId="{BD5A5987-0A96-4081-8522-95F39B4E33E3}" type="parTrans" cxnId="{BE3404EF-4334-4841-96CE-F724D072E6A8}">
      <dgm:prSet/>
      <dgm:spPr/>
      <dgm:t>
        <a:bodyPr/>
        <a:lstStyle/>
        <a:p>
          <a:endParaRPr lang="en-US"/>
        </a:p>
      </dgm:t>
    </dgm:pt>
    <dgm:pt modelId="{61B0BD1B-C8FD-42BA-B8ED-A35C86BC1A0E}" type="sibTrans" cxnId="{BE3404EF-4334-4841-96CE-F724D072E6A8}">
      <dgm:prSet/>
      <dgm:spPr/>
      <dgm:t>
        <a:bodyPr/>
        <a:lstStyle/>
        <a:p>
          <a:endParaRPr lang="en-US"/>
        </a:p>
      </dgm:t>
    </dgm:pt>
    <dgm:pt modelId="{38821B8F-62FA-479A-B9CB-9A03F98EF747}">
      <dgm:prSet/>
      <dgm:spPr/>
      <dgm:t>
        <a:bodyPr/>
        <a:lstStyle/>
        <a:p>
          <a:r>
            <a:rPr lang="en-US" dirty="0"/>
            <a:t>Student Registration Template</a:t>
          </a:r>
        </a:p>
      </dgm:t>
    </dgm:pt>
    <dgm:pt modelId="{2EC9E750-5D46-45AA-BE49-FEE5CBC8A889}" type="parTrans" cxnId="{50F7ADCB-755E-4271-A8D4-C81659ED7D26}">
      <dgm:prSet/>
      <dgm:spPr/>
      <dgm:t>
        <a:bodyPr/>
        <a:lstStyle/>
        <a:p>
          <a:endParaRPr lang="en-US"/>
        </a:p>
      </dgm:t>
    </dgm:pt>
    <dgm:pt modelId="{4266935D-124F-48A6-AC77-A8E5E4AA4BF5}" type="sibTrans" cxnId="{50F7ADCB-755E-4271-A8D4-C81659ED7D26}">
      <dgm:prSet/>
      <dgm:spPr/>
      <dgm:t>
        <a:bodyPr/>
        <a:lstStyle/>
        <a:p>
          <a:endParaRPr lang="en-US"/>
        </a:p>
      </dgm:t>
    </dgm:pt>
    <dgm:pt modelId="{3D63E21F-C31E-4ACE-879A-B74574B41944}" type="pres">
      <dgm:prSet presAssocID="{2347046B-158F-4C5C-A998-997D459E910E}" presName="hierChild1" presStyleCnt="0">
        <dgm:presLayoutVars>
          <dgm:chPref val="1"/>
          <dgm:dir/>
          <dgm:animOne val="branch"/>
          <dgm:animLvl val="lvl"/>
          <dgm:resizeHandles/>
        </dgm:presLayoutVars>
      </dgm:prSet>
      <dgm:spPr/>
    </dgm:pt>
    <dgm:pt modelId="{72234B45-C669-453D-8DA5-81461649AD5E}" type="pres">
      <dgm:prSet presAssocID="{B495E03D-05AF-4FC5-BB5E-4A8083572311}" presName="hierRoot1" presStyleCnt="0"/>
      <dgm:spPr/>
    </dgm:pt>
    <dgm:pt modelId="{F87DCE88-3FA0-427E-BBE5-4E2381CE5966}" type="pres">
      <dgm:prSet presAssocID="{B495E03D-05AF-4FC5-BB5E-4A8083572311}" presName="composite" presStyleCnt="0"/>
      <dgm:spPr/>
    </dgm:pt>
    <dgm:pt modelId="{B230E02A-0364-46CB-98E8-B8CB5F83F026}" type="pres">
      <dgm:prSet presAssocID="{B495E03D-05AF-4FC5-BB5E-4A8083572311}" presName="background" presStyleLbl="node0" presStyleIdx="0" presStyleCnt="2"/>
      <dgm:spPr/>
    </dgm:pt>
    <dgm:pt modelId="{6F93AFA9-20A2-4CC5-B032-1F3701636EF2}" type="pres">
      <dgm:prSet presAssocID="{B495E03D-05AF-4FC5-BB5E-4A8083572311}" presName="text" presStyleLbl="fgAcc0" presStyleIdx="0" presStyleCnt="2">
        <dgm:presLayoutVars>
          <dgm:chPref val="3"/>
        </dgm:presLayoutVars>
      </dgm:prSet>
      <dgm:spPr/>
    </dgm:pt>
    <dgm:pt modelId="{EF84431F-1B19-4C12-95A0-3889B8B6BBF0}" type="pres">
      <dgm:prSet presAssocID="{B495E03D-05AF-4FC5-BB5E-4A8083572311}" presName="hierChild2" presStyleCnt="0"/>
      <dgm:spPr/>
    </dgm:pt>
    <dgm:pt modelId="{6DEA878B-4CB3-407D-9833-2BCB4797360D}" type="pres">
      <dgm:prSet presAssocID="{38821B8F-62FA-479A-B9CB-9A03F98EF747}" presName="hierRoot1" presStyleCnt="0"/>
      <dgm:spPr/>
    </dgm:pt>
    <dgm:pt modelId="{39E61148-2D99-40D0-91F9-4CE8A820EFC5}" type="pres">
      <dgm:prSet presAssocID="{38821B8F-62FA-479A-B9CB-9A03F98EF747}" presName="composite" presStyleCnt="0"/>
      <dgm:spPr/>
    </dgm:pt>
    <dgm:pt modelId="{BC0CD9BD-F799-420B-A9C5-FE55225EA987}" type="pres">
      <dgm:prSet presAssocID="{38821B8F-62FA-479A-B9CB-9A03F98EF747}" presName="background" presStyleLbl="node0" presStyleIdx="1" presStyleCnt="2"/>
      <dgm:spPr/>
    </dgm:pt>
    <dgm:pt modelId="{FE4ED55D-891E-486E-A5E2-3C67F6BBF8FD}" type="pres">
      <dgm:prSet presAssocID="{38821B8F-62FA-479A-B9CB-9A03F98EF747}" presName="text" presStyleLbl="fgAcc0" presStyleIdx="1" presStyleCnt="2">
        <dgm:presLayoutVars>
          <dgm:chPref val="3"/>
        </dgm:presLayoutVars>
      </dgm:prSet>
      <dgm:spPr/>
    </dgm:pt>
    <dgm:pt modelId="{0FFA3EF3-7B2F-4276-90B7-02B40A2094D5}" type="pres">
      <dgm:prSet presAssocID="{38821B8F-62FA-479A-B9CB-9A03F98EF747}" presName="hierChild2" presStyleCnt="0"/>
      <dgm:spPr/>
    </dgm:pt>
  </dgm:ptLst>
  <dgm:cxnLst>
    <dgm:cxn modelId="{D1CF5529-9DA3-4CD2-9198-173FD2699788}" type="presOf" srcId="{38821B8F-62FA-479A-B9CB-9A03F98EF747}" destId="{FE4ED55D-891E-486E-A5E2-3C67F6BBF8FD}" srcOrd="0" destOrd="0" presId="urn:microsoft.com/office/officeart/2005/8/layout/hierarchy1"/>
    <dgm:cxn modelId="{76350BAF-C814-4624-9C53-AD25B2890DEB}" type="presOf" srcId="{B495E03D-05AF-4FC5-BB5E-4A8083572311}" destId="{6F93AFA9-20A2-4CC5-B032-1F3701636EF2}" srcOrd="0" destOrd="0" presId="urn:microsoft.com/office/officeart/2005/8/layout/hierarchy1"/>
    <dgm:cxn modelId="{50F7ADCB-755E-4271-A8D4-C81659ED7D26}" srcId="{2347046B-158F-4C5C-A998-997D459E910E}" destId="{38821B8F-62FA-479A-B9CB-9A03F98EF747}" srcOrd="1" destOrd="0" parTransId="{2EC9E750-5D46-45AA-BE49-FEE5CBC8A889}" sibTransId="{4266935D-124F-48A6-AC77-A8E5E4AA4BF5}"/>
    <dgm:cxn modelId="{AA7513EB-9A77-40FB-B118-3960FFF83919}" type="presOf" srcId="{2347046B-158F-4C5C-A998-997D459E910E}" destId="{3D63E21F-C31E-4ACE-879A-B74574B41944}" srcOrd="0" destOrd="0" presId="urn:microsoft.com/office/officeart/2005/8/layout/hierarchy1"/>
    <dgm:cxn modelId="{BE3404EF-4334-4841-96CE-F724D072E6A8}" srcId="{2347046B-158F-4C5C-A998-997D459E910E}" destId="{B495E03D-05AF-4FC5-BB5E-4A8083572311}" srcOrd="0" destOrd="0" parTransId="{BD5A5987-0A96-4081-8522-95F39B4E33E3}" sibTransId="{61B0BD1B-C8FD-42BA-B8ED-A35C86BC1A0E}"/>
    <dgm:cxn modelId="{56CDCFCC-9C0C-499A-AA12-273230A98C40}" type="presParOf" srcId="{3D63E21F-C31E-4ACE-879A-B74574B41944}" destId="{72234B45-C669-453D-8DA5-81461649AD5E}" srcOrd="0" destOrd="0" presId="urn:microsoft.com/office/officeart/2005/8/layout/hierarchy1"/>
    <dgm:cxn modelId="{2677FE22-1F81-497B-A8E8-9ED5915A7179}" type="presParOf" srcId="{72234B45-C669-453D-8DA5-81461649AD5E}" destId="{F87DCE88-3FA0-427E-BBE5-4E2381CE5966}" srcOrd="0" destOrd="0" presId="urn:microsoft.com/office/officeart/2005/8/layout/hierarchy1"/>
    <dgm:cxn modelId="{189B753E-5774-4930-99A8-571A56785221}" type="presParOf" srcId="{F87DCE88-3FA0-427E-BBE5-4E2381CE5966}" destId="{B230E02A-0364-46CB-98E8-B8CB5F83F026}" srcOrd="0" destOrd="0" presId="urn:microsoft.com/office/officeart/2005/8/layout/hierarchy1"/>
    <dgm:cxn modelId="{B79F723B-9306-428A-9027-C9BEF44C6B0F}" type="presParOf" srcId="{F87DCE88-3FA0-427E-BBE5-4E2381CE5966}" destId="{6F93AFA9-20A2-4CC5-B032-1F3701636EF2}" srcOrd="1" destOrd="0" presId="urn:microsoft.com/office/officeart/2005/8/layout/hierarchy1"/>
    <dgm:cxn modelId="{30AC7A1F-58DE-4000-9360-B9D3EB79A819}" type="presParOf" srcId="{72234B45-C669-453D-8DA5-81461649AD5E}" destId="{EF84431F-1B19-4C12-95A0-3889B8B6BBF0}" srcOrd="1" destOrd="0" presId="urn:microsoft.com/office/officeart/2005/8/layout/hierarchy1"/>
    <dgm:cxn modelId="{E0D47FA5-A1A9-466C-9695-DE518E459A53}" type="presParOf" srcId="{3D63E21F-C31E-4ACE-879A-B74574B41944}" destId="{6DEA878B-4CB3-407D-9833-2BCB4797360D}" srcOrd="1" destOrd="0" presId="urn:microsoft.com/office/officeart/2005/8/layout/hierarchy1"/>
    <dgm:cxn modelId="{086D80AA-F8EB-44D1-813C-706BCC5AA1FF}" type="presParOf" srcId="{6DEA878B-4CB3-407D-9833-2BCB4797360D}" destId="{39E61148-2D99-40D0-91F9-4CE8A820EFC5}" srcOrd="0" destOrd="0" presId="urn:microsoft.com/office/officeart/2005/8/layout/hierarchy1"/>
    <dgm:cxn modelId="{245083C3-129D-4168-9DEC-6BF32EFBB991}" type="presParOf" srcId="{39E61148-2D99-40D0-91F9-4CE8A820EFC5}" destId="{BC0CD9BD-F799-420B-A9C5-FE55225EA987}" srcOrd="0" destOrd="0" presId="urn:microsoft.com/office/officeart/2005/8/layout/hierarchy1"/>
    <dgm:cxn modelId="{D04BE110-646B-4B7D-8C3E-758D79AB46A8}" type="presParOf" srcId="{39E61148-2D99-40D0-91F9-4CE8A820EFC5}" destId="{FE4ED55D-891E-486E-A5E2-3C67F6BBF8FD}" srcOrd="1" destOrd="0" presId="urn:microsoft.com/office/officeart/2005/8/layout/hierarchy1"/>
    <dgm:cxn modelId="{9A394025-30CB-4407-9612-49E653E4271E}" type="presParOf" srcId="{6DEA878B-4CB3-407D-9833-2BCB4797360D}" destId="{0FFA3EF3-7B2F-4276-90B7-02B40A2094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1808F6-D1A7-412B-A214-2FF9F412352F}"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3DE1857-46DB-4BAC-9A9C-AF00D4AB2305}">
      <dgm:prSet/>
      <dgm:spPr/>
      <dgm:t>
        <a:bodyPr/>
        <a:lstStyle/>
        <a:p>
          <a:pPr>
            <a:defRPr cap="all"/>
          </a:pPr>
          <a:r>
            <a:rPr lang="en-US"/>
            <a:t>Don’t hesitate to reach out if you have any questions or need support!</a:t>
          </a:r>
        </a:p>
      </dgm:t>
    </dgm:pt>
    <dgm:pt modelId="{FA390E94-3212-4441-8F3D-2A8336957545}" type="parTrans" cxnId="{548817F8-6ED6-4AC4-9FB4-005E583CAB34}">
      <dgm:prSet/>
      <dgm:spPr/>
      <dgm:t>
        <a:bodyPr/>
        <a:lstStyle/>
        <a:p>
          <a:endParaRPr lang="en-US"/>
        </a:p>
      </dgm:t>
    </dgm:pt>
    <dgm:pt modelId="{E31EDFEB-732E-4879-96E3-87173D2AAE76}" type="sibTrans" cxnId="{548817F8-6ED6-4AC4-9FB4-005E583CAB34}">
      <dgm:prSet/>
      <dgm:spPr/>
      <dgm:t>
        <a:bodyPr/>
        <a:lstStyle/>
        <a:p>
          <a:endParaRPr lang="en-US"/>
        </a:p>
      </dgm:t>
    </dgm:pt>
    <dgm:pt modelId="{4B055329-F7B6-45D2-AE88-C2E7813CF091}">
      <dgm:prSet/>
      <dgm:spPr/>
      <dgm:t>
        <a:bodyPr/>
        <a:lstStyle/>
        <a:p>
          <a:pPr>
            <a:defRPr cap="all"/>
          </a:pPr>
          <a:r>
            <a:rPr lang="en-US" dirty="0"/>
            <a:t>Email us at </a:t>
          </a:r>
          <a:r>
            <a:rPr lang="en-US" dirty="0">
              <a:hlinkClick xmlns:r="http://schemas.openxmlformats.org/officeDocument/2006/relationships" r:id="rId1"/>
            </a:rPr>
            <a:t>EMSC21stCCLC@nysed.gov</a:t>
          </a:r>
          <a:r>
            <a:rPr lang="en-US" dirty="0"/>
            <a:t> and your respective Resource Center</a:t>
          </a:r>
        </a:p>
      </dgm:t>
    </dgm:pt>
    <dgm:pt modelId="{72E65ABD-9BF9-41A6-BCDC-7680D41E51D6}" type="parTrans" cxnId="{5D490419-079B-46AB-9E66-21D92ECD6043}">
      <dgm:prSet/>
      <dgm:spPr/>
      <dgm:t>
        <a:bodyPr/>
        <a:lstStyle/>
        <a:p>
          <a:endParaRPr lang="en-US"/>
        </a:p>
      </dgm:t>
    </dgm:pt>
    <dgm:pt modelId="{19B66F55-6519-44CC-BA20-ADF68CA94EFA}" type="sibTrans" cxnId="{5D490419-079B-46AB-9E66-21D92ECD6043}">
      <dgm:prSet/>
      <dgm:spPr/>
      <dgm:t>
        <a:bodyPr/>
        <a:lstStyle/>
        <a:p>
          <a:endParaRPr lang="en-US"/>
        </a:p>
      </dgm:t>
    </dgm:pt>
    <dgm:pt modelId="{CACEFA12-ECA5-48EF-A185-50201981C767}" type="pres">
      <dgm:prSet presAssocID="{451808F6-D1A7-412B-A214-2FF9F412352F}" presName="root" presStyleCnt="0">
        <dgm:presLayoutVars>
          <dgm:dir/>
          <dgm:resizeHandles val="exact"/>
        </dgm:presLayoutVars>
      </dgm:prSet>
      <dgm:spPr/>
    </dgm:pt>
    <dgm:pt modelId="{2837813D-F670-457F-BB5B-FA593D471D7B}" type="pres">
      <dgm:prSet presAssocID="{63DE1857-46DB-4BAC-9A9C-AF00D4AB2305}" presName="compNode" presStyleCnt="0"/>
      <dgm:spPr/>
    </dgm:pt>
    <dgm:pt modelId="{85A6DE3E-565E-4E3D-B7F1-9F4921CBFF21}" type="pres">
      <dgm:prSet presAssocID="{63DE1857-46DB-4BAC-9A9C-AF00D4AB2305}" presName="iconBgRect" presStyleLbl="bgShp" presStyleIdx="0" presStyleCnt="2"/>
      <dgm:spPr>
        <a:prstGeom prst="round2DiagRect">
          <a:avLst>
            <a:gd name="adj1" fmla="val 29727"/>
            <a:gd name="adj2" fmla="val 0"/>
          </a:avLst>
        </a:prstGeom>
      </dgm:spPr>
    </dgm:pt>
    <dgm:pt modelId="{55765141-60DB-4362-9D74-1CB6872DB612}" type="pres">
      <dgm:prSet presAssocID="{63DE1857-46DB-4BAC-9A9C-AF00D4AB2305}"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at Bubble"/>
        </a:ext>
      </dgm:extLst>
    </dgm:pt>
    <dgm:pt modelId="{6085B195-5247-4086-81B1-3E8198160BAD}" type="pres">
      <dgm:prSet presAssocID="{63DE1857-46DB-4BAC-9A9C-AF00D4AB2305}" presName="spaceRect" presStyleCnt="0"/>
      <dgm:spPr/>
    </dgm:pt>
    <dgm:pt modelId="{D7C25BC4-F34A-4600-AD0C-1570FCAE2D6D}" type="pres">
      <dgm:prSet presAssocID="{63DE1857-46DB-4BAC-9A9C-AF00D4AB2305}" presName="textRect" presStyleLbl="revTx" presStyleIdx="0" presStyleCnt="2">
        <dgm:presLayoutVars>
          <dgm:chMax val="1"/>
          <dgm:chPref val="1"/>
        </dgm:presLayoutVars>
      </dgm:prSet>
      <dgm:spPr/>
    </dgm:pt>
    <dgm:pt modelId="{490EAFC6-FA66-45AA-B861-7D55334BCD66}" type="pres">
      <dgm:prSet presAssocID="{E31EDFEB-732E-4879-96E3-87173D2AAE76}" presName="sibTrans" presStyleCnt="0"/>
      <dgm:spPr/>
    </dgm:pt>
    <dgm:pt modelId="{B649823C-AE51-4DF7-B1D1-C7F073EDE1A2}" type="pres">
      <dgm:prSet presAssocID="{4B055329-F7B6-45D2-AE88-C2E7813CF091}" presName="compNode" presStyleCnt="0"/>
      <dgm:spPr/>
    </dgm:pt>
    <dgm:pt modelId="{E5FE34BB-FE77-40D2-B17A-4AAE243AF11B}" type="pres">
      <dgm:prSet presAssocID="{4B055329-F7B6-45D2-AE88-C2E7813CF091}" presName="iconBgRect" presStyleLbl="bgShp" presStyleIdx="1" presStyleCnt="2"/>
      <dgm:spPr>
        <a:prstGeom prst="round2DiagRect">
          <a:avLst>
            <a:gd name="adj1" fmla="val 29727"/>
            <a:gd name="adj2" fmla="val 0"/>
          </a:avLst>
        </a:prstGeom>
      </dgm:spPr>
    </dgm:pt>
    <dgm:pt modelId="{EDA1A57E-206E-4180-AFDA-08D5AF1854DC}" type="pres">
      <dgm:prSet presAssocID="{4B055329-F7B6-45D2-AE88-C2E7813CF091}"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36CCA6C2-BCBD-4815-A8FE-CF73860E459F}" type="pres">
      <dgm:prSet presAssocID="{4B055329-F7B6-45D2-AE88-C2E7813CF091}" presName="spaceRect" presStyleCnt="0"/>
      <dgm:spPr/>
    </dgm:pt>
    <dgm:pt modelId="{37E39ECC-A2E6-4BAB-BAF0-BDF2622F02ED}" type="pres">
      <dgm:prSet presAssocID="{4B055329-F7B6-45D2-AE88-C2E7813CF091}" presName="textRect" presStyleLbl="revTx" presStyleIdx="1" presStyleCnt="2">
        <dgm:presLayoutVars>
          <dgm:chMax val="1"/>
          <dgm:chPref val="1"/>
        </dgm:presLayoutVars>
      </dgm:prSet>
      <dgm:spPr/>
    </dgm:pt>
  </dgm:ptLst>
  <dgm:cxnLst>
    <dgm:cxn modelId="{5D490419-079B-46AB-9E66-21D92ECD6043}" srcId="{451808F6-D1A7-412B-A214-2FF9F412352F}" destId="{4B055329-F7B6-45D2-AE88-C2E7813CF091}" srcOrd="1" destOrd="0" parTransId="{72E65ABD-9BF9-41A6-BCDC-7680D41E51D6}" sibTransId="{19B66F55-6519-44CC-BA20-ADF68CA94EFA}"/>
    <dgm:cxn modelId="{255EE75C-3684-4E01-84EE-18CC1CBF799A}" type="presOf" srcId="{63DE1857-46DB-4BAC-9A9C-AF00D4AB2305}" destId="{D7C25BC4-F34A-4600-AD0C-1570FCAE2D6D}" srcOrd="0" destOrd="0" presId="urn:microsoft.com/office/officeart/2018/5/layout/IconLeafLabelList"/>
    <dgm:cxn modelId="{3A72FC6B-6797-40F7-9E70-D5188A93ECCD}" type="presOf" srcId="{451808F6-D1A7-412B-A214-2FF9F412352F}" destId="{CACEFA12-ECA5-48EF-A185-50201981C767}" srcOrd="0" destOrd="0" presId="urn:microsoft.com/office/officeart/2018/5/layout/IconLeafLabelList"/>
    <dgm:cxn modelId="{6284B07C-853E-4FEB-AE0C-5393572D1E98}" type="presOf" srcId="{4B055329-F7B6-45D2-AE88-C2E7813CF091}" destId="{37E39ECC-A2E6-4BAB-BAF0-BDF2622F02ED}" srcOrd="0" destOrd="0" presId="urn:microsoft.com/office/officeart/2018/5/layout/IconLeafLabelList"/>
    <dgm:cxn modelId="{548817F8-6ED6-4AC4-9FB4-005E583CAB34}" srcId="{451808F6-D1A7-412B-A214-2FF9F412352F}" destId="{63DE1857-46DB-4BAC-9A9C-AF00D4AB2305}" srcOrd="0" destOrd="0" parTransId="{FA390E94-3212-4441-8F3D-2A8336957545}" sibTransId="{E31EDFEB-732E-4879-96E3-87173D2AAE76}"/>
    <dgm:cxn modelId="{FCE0CC8C-7C12-4544-A16E-9AA3A797B7D0}" type="presParOf" srcId="{CACEFA12-ECA5-48EF-A185-50201981C767}" destId="{2837813D-F670-457F-BB5B-FA593D471D7B}" srcOrd="0" destOrd="0" presId="urn:microsoft.com/office/officeart/2018/5/layout/IconLeafLabelList"/>
    <dgm:cxn modelId="{7A6B6006-2CD1-4E2D-A136-F0FA23779D93}" type="presParOf" srcId="{2837813D-F670-457F-BB5B-FA593D471D7B}" destId="{85A6DE3E-565E-4E3D-B7F1-9F4921CBFF21}" srcOrd="0" destOrd="0" presId="urn:microsoft.com/office/officeart/2018/5/layout/IconLeafLabelList"/>
    <dgm:cxn modelId="{C2305487-A62E-4F10-AAB5-AE9AE2C19912}" type="presParOf" srcId="{2837813D-F670-457F-BB5B-FA593D471D7B}" destId="{55765141-60DB-4362-9D74-1CB6872DB612}" srcOrd="1" destOrd="0" presId="urn:microsoft.com/office/officeart/2018/5/layout/IconLeafLabelList"/>
    <dgm:cxn modelId="{857270EF-73DC-418A-BFC2-39424E8A4D22}" type="presParOf" srcId="{2837813D-F670-457F-BB5B-FA593D471D7B}" destId="{6085B195-5247-4086-81B1-3E8198160BAD}" srcOrd="2" destOrd="0" presId="urn:microsoft.com/office/officeart/2018/5/layout/IconLeafLabelList"/>
    <dgm:cxn modelId="{C7AA52AA-333F-46E3-8D0B-B19BA75F95A7}" type="presParOf" srcId="{2837813D-F670-457F-BB5B-FA593D471D7B}" destId="{D7C25BC4-F34A-4600-AD0C-1570FCAE2D6D}" srcOrd="3" destOrd="0" presId="urn:microsoft.com/office/officeart/2018/5/layout/IconLeafLabelList"/>
    <dgm:cxn modelId="{BB08E690-C96B-4491-82A4-8D9C0CA70651}" type="presParOf" srcId="{CACEFA12-ECA5-48EF-A185-50201981C767}" destId="{490EAFC6-FA66-45AA-B861-7D55334BCD66}" srcOrd="1" destOrd="0" presId="urn:microsoft.com/office/officeart/2018/5/layout/IconLeafLabelList"/>
    <dgm:cxn modelId="{42384122-46CA-4810-898B-06279890B9B3}" type="presParOf" srcId="{CACEFA12-ECA5-48EF-A185-50201981C767}" destId="{B649823C-AE51-4DF7-B1D1-C7F073EDE1A2}" srcOrd="2" destOrd="0" presId="urn:microsoft.com/office/officeart/2018/5/layout/IconLeafLabelList"/>
    <dgm:cxn modelId="{AEB71BDF-D535-4AA7-BB36-BEB611E44137}" type="presParOf" srcId="{B649823C-AE51-4DF7-B1D1-C7F073EDE1A2}" destId="{E5FE34BB-FE77-40D2-B17A-4AAE243AF11B}" srcOrd="0" destOrd="0" presId="urn:microsoft.com/office/officeart/2018/5/layout/IconLeafLabelList"/>
    <dgm:cxn modelId="{896D7AF0-7C2B-413F-A6C6-D6A61D21585D}" type="presParOf" srcId="{B649823C-AE51-4DF7-B1D1-C7F073EDE1A2}" destId="{EDA1A57E-206E-4180-AFDA-08D5AF1854DC}" srcOrd="1" destOrd="0" presId="urn:microsoft.com/office/officeart/2018/5/layout/IconLeafLabelList"/>
    <dgm:cxn modelId="{67EF04D7-AD4E-43BB-90E1-B32338D4AAB3}" type="presParOf" srcId="{B649823C-AE51-4DF7-B1D1-C7F073EDE1A2}" destId="{36CCA6C2-BCBD-4815-A8FE-CF73860E459F}" srcOrd="2" destOrd="0" presId="urn:microsoft.com/office/officeart/2018/5/layout/IconLeafLabelList"/>
    <dgm:cxn modelId="{E5557807-2404-4BA9-8310-00497D332ED1}" type="presParOf" srcId="{B649823C-AE51-4DF7-B1D1-C7F073EDE1A2}" destId="{37E39ECC-A2E6-4BAB-BAF0-BDF2622F02E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9425C-019B-42C4-8C0D-7A5386799ACF}">
      <dsp:nvSpPr>
        <dsp:cNvPr id="0" name=""/>
        <dsp:cNvSpPr/>
      </dsp:nvSpPr>
      <dsp:spPr>
        <a:xfrm>
          <a:off x="0" y="675"/>
          <a:ext cx="6900512" cy="15813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51ACB-8EDD-47D4-8D57-693212541E40}">
      <dsp:nvSpPr>
        <dsp:cNvPr id="0" name=""/>
        <dsp:cNvSpPr/>
      </dsp:nvSpPr>
      <dsp:spPr>
        <a:xfrm>
          <a:off x="478363" y="356483"/>
          <a:ext cx="869752" cy="8697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0134C4-907E-4475-B0E0-F5DD62068456}">
      <dsp:nvSpPr>
        <dsp:cNvPr id="0" name=""/>
        <dsp:cNvSpPr/>
      </dsp:nvSpPr>
      <dsp:spPr>
        <a:xfrm>
          <a:off x="1826480" y="675"/>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977900">
            <a:lnSpc>
              <a:spcPct val="90000"/>
            </a:lnSpc>
            <a:spcBef>
              <a:spcPct val="0"/>
            </a:spcBef>
            <a:spcAft>
              <a:spcPct val="35000"/>
            </a:spcAft>
            <a:buNone/>
          </a:pPr>
          <a:r>
            <a:rPr lang="en-US" sz="2200" kern="1200" dirty="0"/>
            <a:t>The new system will allow a 24-25 program year along side a 25-26 year. </a:t>
          </a:r>
        </a:p>
      </dsp:txBody>
      <dsp:txXfrm>
        <a:off x="1826480" y="675"/>
        <a:ext cx="5074031" cy="1581368"/>
      </dsp:txXfrm>
    </dsp:sp>
    <dsp:sp modelId="{6C35643E-5358-478D-B552-758F9B6747BF}">
      <dsp:nvSpPr>
        <dsp:cNvPr id="0" name=""/>
        <dsp:cNvSpPr/>
      </dsp:nvSpPr>
      <dsp:spPr>
        <a:xfrm>
          <a:off x="0" y="1977386"/>
          <a:ext cx="6900512" cy="15813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B2A5E-5BDF-4759-9EA2-FC041F33CF6E}">
      <dsp:nvSpPr>
        <dsp:cNvPr id="0" name=""/>
        <dsp:cNvSpPr/>
      </dsp:nvSpPr>
      <dsp:spPr>
        <a:xfrm>
          <a:off x="478363" y="2333194"/>
          <a:ext cx="869752" cy="8697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766EEC-33ED-4EA0-8582-E056E64258A4}">
      <dsp:nvSpPr>
        <dsp:cNvPr id="0" name=""/>
        <dsp:cNvSpPr/>
      </dsp:nvSpPr>
      <dsp:spPr>
        <a:xfrm>
          <a:off x="1826480" y="197738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977900">
            <a:lnSpc>
              <a:spcPct val="90000"/>
            </a:lnSpc>
            <a:spcBef>
              <a:spcPct val="0"/>
            </a:spcBef>
            <a:spcAft>
              <a:spcPct val="35000"/>
            </a:spcAft>
            <a:buNone/>
          </a:pPr>
          <a:r>
            <a:rPr lang="en-US" sz="2200" kern="1200" dirty="0"/>
            <a:t>SED will receive archived data from EZReports and will have the new contractor upload the data into their 24-25 program year..</a:t>
          </a:r>
        </a:p>
      </dsp:txBody>
      <dsp:txXfrm>
        <a:off x="1826480" y="1977386"/>
        <a:ext cx="5074031" cy="1581368"/>
      </dsp:txXfrm>
    </dsp:sp>
    <dsp:sp modelId="{1422853E-C792-485B-A703-F81F2EA4F3C8}">
      <dsp:nvSpPr>
        <dsp:cNvPr id="0" name=""/>
        <dsp:cNvSpPr/>
      </dsp:nvSpPr>
      <dsp:spPr>
        <a:xfrm>
          <a:off x="0" y="3954096"/>
          <a:ext cx="6900512" cy="15813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03C716-1F0F-466C-A031-8CDE98793518}">
      <dsp:nvSpPr>
        <dsp:cNvPr id="0" name=""/>
        <dsp:cNvSpPr/>
      </dsp:nvSpPr>
      <dsp:spPr>
        <a:xfrm>
          <a:off x="478363" y="4309904"/>
          <a:ext cx="869752" cy="8697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42D693-2AE4-48AF-BF46-7DEA3D55B943}">
      <dsp:nvSpPr>
        <dsp:cNvPr id="0" name=""/>
        <dsp:cNvSpPr/>
      </dsp:nvSpPr>
      <dsp:spPr>
        <a:xfrm>
          <a:off x="1826480" y="395409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977900">
            <a:lnSpc>
              <a:spcPct val="90000"/>
            </a:lnSpc>
            <a:spcBef>
              <a:spcPct val="0"/>
            </a:spcBef>
            <a:spcAft>
              <a:spcPct val="35000"/>
            </a:spcAft>
            <a:buNone/>
          </a:pPr>
          <a:r>
            <a:rPr lang="en-US" sz="2200" kern="1200"/>
            <a:t>The completed template for attendance will be uploaded when received from grants.</a:t>
          </a:r>
        </a:p>
      </dsp:txBody>
      <dsp:txXfrm>
        <a:off x="1826480" y="3954096"/>
        <a:ext cx="5074031" cy="1581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0E02A-0364-46CB-98E8-B8CB5F83F026}">
      <dsp:nvSpPr>
        <dsp:cNvPr id="0" name=""/>
        <dsp:cNvSpPr/>
      </dsp:nvSpPr>
      <dsp:spPr>
        <a:xfrm>
          <a:off x="1333"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3AFA9-20A2-4CC5-B032-1F3701636EF2}">
      <dsp:nvSpPr>
        <dsp:cNvPr id="0" name=""/>
        <dsp:cNvSpPr/>
      </dsp:nvSpPr>
      <dsp:spPr>
        <a:xfrm>
          <a:off x="521579"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New York Transition Attendance Template</a:t>
          </a:r>
        </a:p>
      </dsp:txBody>
      <dsp:txXfrm>
        <a:off x="608661" y="692298"/>
        <a:ext cx="4508047" cy="2799040"/>
      </dsp:txXfrm>
    </dsp:sp>
    <dsp:sp modelId="{BC0CD9BD-F799-420B-A9C5-FE55225EA987}">
      <dsp:nvSpPr>
        <dsp:cNvPr id="0" name=""/>
        <dsp:cNvSpPr/>
      </dsp:nvSpPr>
      <dsp:spPr>
        <a:xfrm>
          <a:off x="5724037"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4ED55D-891E-486E-A5E2-3C67F6BBF8FD}">
      <dsp:nvSpPr>
        <dsp:cNvPr id="0" name=""/>
        <dsp:cNvSpPr/>
      </dsp:nvSpPr>
      <dsp:spPr>
        <a:xfrm>
          <a:off x="6244283"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Student Registration Template</a:t>
          </a:r>
        </a:p>
      </dsp:txBody>
      <dsp:txXfrm>
        <a:off x="6331365" y="692298"/>
        <a:ext cx="4508047" cy="2799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6DE3E-565E-4E3D-B7F1-9F4921CBFF21}">
      <dsp:nvSpPr>
        <dsp:cNvPr id="0" name=""/>
        <dsp:cNvSpPr/>
      </dsp:nvSpPr>
      <dsp:spPr>
        <a:xfrm>
          <a:off x="2250914" y="296402"/>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65141-60DB-4362-9D74-1CB6872DB612}">
      <dsp:nvSpPr>
        <dsp:cNvPr id="0" name=""/>
        <dsp:cNvSpPr/>
      </dsp:nvSpPr>
      <dsp:spPr>
        <a:xfrm>
          <a:off x="2718914"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C25BC4-F34A-4600-AD0C-1570FCAE2D6D}">
      <dsp:nvSpPr>
        <dsp:cNvPr id="0" name=""/>
        <dsp:cNvSpPr/>
      </dsp:nvSpPr>
      <dsp:spPr>
        <a:xfrm>
          <a:off x="154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Don’t hesitate to reach out if you have any questions or need support!</a:t>
          </a:r>
        </a:p>
      </dsp:txBody>
      <dsp:txXfrm>
        <a:off x="1548914" y="3176402"/>
        <a:ext cx="3600000" cy="720000"/>
      </dsp:txXfrm>
    </dsp:sp>
    <dsp:sp modelId="{E5FE34BB-FE77-40D2-B17A-4AAE243AF11B}">
      <dsp:nvSpPr>
        <dsp:cNvPr id="0" name=""/>
        <dsp:cNvSpPr/>
      </dsp:nvSpPr>
      <dsp:spPr>
        <a:xfrm>
          <a:off x="6480914" y="296402"/>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A1A57E-206E-4180-AFDA-08D5AF1854DC}">
      <dsp:nvSpPr>
        <dsp:cNvPr id="0" name=""/>
        <dsp:cNvSpPr/>
      </dsp:nvSpPr>
      <dsp:spPr>
        <a:xfrm>
          <a:off x="6948914"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E39ECC-A2E6-4BAB-BAF0-BDF2622F02ED}">
      <dsp:nvSpPr>
        <dsp:cNvPr id="0" name=""/>
        <dsp:cNvSpPr/>
      </dsp:nvSpPr>
      <dsp:spPr>
        <a:xfrm>
          <a:off x="577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Email us at </a:t>
          </a:r>
          <a:r>
            <a:rPr lang="en-US" sz="1600" kern="1200" dirty="0">
              <a:hlinkClick xmlns:r="http://schemas.openxmlformats.org/officeDocument/2006/relationships" r:id="rId5"/>
            </a:rPr>
            <a:t>EMSC21stCCLC@nysed.gov</a:t>
          </a:r>
          <a:r>
            <a:rPr lang="en-US" sz="1600" kern="1200" dirty="0"/>
            <a:t> and your respective Resource Center</a:t>
          </a:r>
        </a:p>
      </dsp:txBody>
      <dsp:txXfrm>
        <a:off x="5778914" y="317640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81F5-237A-65B6-3AC1-21F1251F35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358099-5351-7A9B-1828-50CB1BB4EC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74ED65-FB91-52E6-7ABB-588A895EE8D8}"/>
              </a:ext>
            </a:extLst>
          </p:cNvPr>
          <p:cNvSpPr>
            <a:spLocks noGrp="1"/>
          </p:cNvSpPr>
          <p:nvPr>
            <p:ph type="dt" sz="half" idx="10"/>
          </p:nvPr>
        </p:nvSpPr>
        <p:spPr/>
        <p:txBody>
          <a:bodyPr/>
          <a:lstStyle/>
          <a:p>
            <a:fld id="{8206B8DE-45D4-4228-AFD0-4BDF3C206C98}" type="datetimeFigureOut">
              <a:rPr lang="en-US" smtClean="0"/>
              <a:t>3/19/2025</a:t>
            </a:fld>
            <a:endParaRPr lang="en-US"/>
          </a:p>
        </p:txBody>
      </p:sp>
      <p:sp>
        <p:nvSpPr>
          <p:cNvPr id="5" name="Footer Placeholder 4">
            <a:extLst>
              <a:ext uri="{FF2B5EF4-FFF2-40B4-BE49-F238E27FC236}">
                <a16:creationId xmlns:a16="http://schemas.microsoft.com/office/drawing/2014/main" id="{B209E572-4992-D0E1-8EE3-EF07B7D2D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F8827-31F4-ACF0-669E-07D60E3C7EE9}"/>
              </a:ext>
            </a:extLst>
          </p:cNvPr>
          <p:cNvSpPr>
            <a:spLocks noGrp="1"/>
          </p:cNvSpPr>
          <p:nvPr>
            <p:ph type="sldNum" sz="quarter" idx="12"/>
          </p:nvPr>
        </p:nvSpPr>
        <p:spPr/>
        <p:txBody>
          <a:bodyPr/>
          <a:lstStyle/>
          <a:p>
            <a:fld id="{D5A7B463-28A6-4B2E-8ACA-27F11449FA71}" type="slidenum">
              <a:rPr lang="en-US" smtClean="0"/>
              <a:t>‹#›</a:t>
            </a:fld>
            <a:endParaRPr lang="en-US"/>
          </a:p>
        </p:txBody>
      </p:sp>
    </p:spTree>
    <p:extLst>
      <p:ext uri="{BB962C8B-B14F-4D97-AF65-F5344CB8AC3E}">
        <p14:creationId xmlns:p14="http://schemas.microsoft.com/office/powerpoint/2010/main" val="162366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3BBF4-590A-089E-9052-FA8992E35C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404F63-997D-7B07-503D-0231B93124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72299-65A6-C4E9-FF92-279F53D5FA3A}"/>
              </a:ext>
            </a:extLst>
          </p:cNvPr>
          <p:cNvSpPr>
            <a:spLocks noGrp="1"/>
          </p:cNvSpPr>
          <p:nvPr>
            <p:ph type="dt" sz="half" idx="10"/>
          </p:nvPr>
        </p:nvSpPr>
        <p:spPr/>
        <p:txBody>
          <a:bodyPr/>
          <a:lstStyle/>
          <a:p>
            <a:fld id="{8206B8DE-45D4-4228-AFD0-4BDF3C206C98}" type="datetimeFigureOut">
              <a:rPr lang="en-US" smtClean="0"/>
              <a:t>3/19/2025</a:t>
            </a:fld>
            <a:endParaRPr lang="en-US"/>
          </a:p>
        </p:txBody>
      </p:sp>
      <p:sp>
        <p:nvSpPr>
          <p:cNvPr id="5" name="Footer Placeholder 4">
            <a:extLst>
              <a:ext uri="{FF2B5EF4-FFF2-40B4-BE49-F238E27FC236}">
                <a16:creationId xmlns:a16="http://schemas.microsoft.com/office/drawing/2014/main" id="{ADB19ECF-C589-80FA-090F-E8D3412E9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AAADF-31B2-AAB1-8C20-A2BF0071C522}"/>
              </a:ext>
            </a:extLst>
          </p:cNvPr>
          <p:cNvSpPr>
            <a:spLocks noGrp="1"/>
          </p:cNvSpPr>
          <p:nvPr>
            <p:ph type="sldNum" sz="quarter" idx="12"/>
          </p:nvPr>
        </p:nvSpPr>
        <p:spPr/>
        <p:txBody>
          <a:bodyPr/>
          <a:lstStyle/>
          <a:p>
            <a:fld id="{D5A7B463-28A6-4B2E-8ACA-27F11449FA71}" type="slidenum">
              <a:rPr lang="en-US" smtClean="0"/>
              <a:t>‹#›</a:t>
            </a:fld>
            <a:endParaRPr lang="en-US"/>
          </a:p>
        </p:txBody>
      </p:sp>
    </p:spTree>
    <p:extLst>
      <p:ext uri="{BB962C8B-B14F-4D97-AF65-F5344CB8AC3E}">
        <p14:creationId xmlns:p14="http://schemas.microsoft.com/office/powerpoint/2010/main" val="1089635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D9C056-5D34-B7AD-C245-71D34589F8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6E5225-1517-B97B-A04A-F312814F9A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37C8D-9DD6-C9D3-1E0C-F99C389CD431}"/>
              </a:ext>
            </a:extLst>
          </p:cNvPr>
          <p:cNvSpPr>
            <a:spLocks noGrp="1"/>
          </p:cNvSpPr>
          <p:nvPr>
            <p:ph type="dt" sz="half" idx="10"/>
          </p:nvPr>
        </p:nvSpPr>
        <p:spPr/>
        <p:txBody>
          <a:bodyPr/>
          <a:lstStyle/>
          <a:p>
            <a:fld id="{8206B8DE-45D4-4228-AFD0-4BDF3C206C98}" type="datetimeFigureOut">
              <a:rPr lang="en-US" smtClean="0"/>
              <a:t>3/19/2025</a:t>
            </a:fld>
            <a:endParaRPr lang="en-US"/>
          </a:p>
        </p:txBody>
      </p:sp>
      <p:sp>
        <p:nvSpPr>
          <p:cNvPr id="5" name="Footer Placeholder 4">
            <a:extLst>
              <a:ext uri="{FF2B5EF4-FFF2-40B4-BE49-F238E27FC236}">
                <a16:creationId xmlns:a16="http://schemas.microsoft.com/office/drawing/2014/main" id="{F6C6D4B3-A4FF-64EB-B2BF-B2A480AFC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734DF-5436-C21A-BD55-610544A05627}"/>
              </a:ext>
            </a:extLst>
          </p:cNvPr>
          <p:cNvSpPr>
            <a:spLocks noGrp="1"/>
          </p:cNvSpPr>
          <p:nvPr>
            <p:ph type="sldNum" sz="quarter" idx="12"/>
          </p:nvPr>
        </p:nvSpPr>
        <p:spPr/>
        <p:txBody>
          <a:bodyPr/>
          <a:lstStyle/>
          <a:p>
            <a:fld id="{D5A7B463-28A6-4B2E-8ACA-27F11449FA71}" type="slidenum">
              <a:rPr lang="en-US" smtClean="0"/>
              <a:t>‹#›</a:t>
            </a:fld>
            <a:endParaRPr lang="en-US"/>
          </a:p>
        </p:txBody>
      </p:sp>
    </p:spTree>
    <p:extLst>
      <p:ext uri="{BB962C8B-B14F-4D97-AF65-F5344CB8AC3E}">
        <p14:creationId xmlns:p14="http://schemas.microsoft.com/office/powerpoint/2010/main" val="374983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5A177-C7AE-5420-9219-B21FB6E7B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52D464-6537-7E2A-20E3-DBFC63D749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E37CA-AA09-8F66-E26F-547391A54C0E}"/>
              </a:ext>
            </a:extLst>
          </p:cNvPr>
          <p:cNvSpPr>
            <a:spLocks noGrp="1"/>
          </p:cNvSpPr>
          <p:nvPr>
            <p:ph type="dt" sz="half" idx="10"/>
          </p:nvPr>
        </p:nvSpPr>
        <p:spPr/>
        <p:txBody>
          <a:bodyPr/>
          <a:lstStyle/>
          <a:p>
            <a:fld id="{8206B8DE-45D4-4228-AFD0-4BDF3C206C98}" type="datetimeFigureOut">
              <a:rPr lang="en-US" smtClean="0"/>
              <a:t>3/19/2025</a:t>
            </a:fld>
            <a:endParaRPr lang="en-US"/>
          </a:p>
        </p:txBody>
      </p:sp>
      <p:sp>
        <p:nvSpPr>
          <p:cNvPr id="5" name="Footer Placeholder 4">
            <a:extLst>
              <a:ext uri="{FF2B5EF4-FFF2-40B4-BE49-F238E27FC236}">
                <a16:creationId xmlns:a16="http://schemas.microsoft.com/office/drawing/2014/main" id="{B9A5B3D5-7599-3FC4-2636-B3ECB46FB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B78CB-A2B4-0327-A4AF-6D094E092EB5}"/>
              </a:ext>
            </a:extLst>
          </p:cNvPr>
          <p:cNvSpPr>
            <a:spLocks noGrp="1"/>
          </p:cNvSpPr>
          <p:nvPr>
            <p:ph type="sldNum" sz="quarter" idx="12"/>
          </p:nvPr>
        </p:nvSpPr>
        <p:spPr/>
        <p:txBody>
          <a:bodyPr/>
          <a:lstStyle/>
          <a:p>
            <a:fld id="{D5A7B463-28A6-4B2E-8ACA-27F11449FA71}" type="slidenum">
              <a:rPr lang="en-US" smtClean="0"/>
              <a:t>‹#›</a:t>
            </a:fld>
            <a:endParaRPr lang="en-US"/>
          </a:p>
        </p:txBody>
      </p:sp>
    </p:spTree>
    <p:extLst>
      <p:ext uri="{BB962C8B-B14F-4D97-AF65-F5344CB8AC3E}">
        <p14:creationId xmlns:p14="http://schemas.microsoft.com/office/powerpoint/2010/main" val="123125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38FD-59A3-6A9D-8BF8-ADF0E9D804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210B9F-461B-67F0-7D4E-13455073E31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65E2AA-F72E-5D09-94B7-90238FE306F8}"/>
              </a:ext>
            </a:extLst>
          </p:cNvPr>
          <p:cNvSpPr>
            <a:spLocks noGrp="1"/>
          </p:cNvSpPr>
          <p:nvPr>
            <p:ph type="dt" sz="half" idx="10"/>
          </p:nvPr>
        </p:nvSpPr>
        <p:spPr/>
        <p:txBody>
          <a:bodyPr/>
          <a:lstStyle/>
          <a:p>
            <a:fld id="{8206B8DE-45D4-4228-AFD0-4BDF3C206C98}" type="datetimeFigureOut">
              <a:rPr lang="en-US" smtClean="0"/>
              <a:t>3/19/2025</a:t>
            </a:fld>
            <a:endParaRPr lang="en-US"/>
          </a:p>
        </p:txBody>
      </p:sp>
      <p:sp>
        <p:nvSpPr>
          <p:cNvPr id="5" name="Footer Placeholder 4">
            <a:extLst>
              <a:ext uri="{FF2B5EF4-FFF2-40B4-BE49-F238E27FC236}">
                <a16:creationId xmlns:a16="http://schemas.microsoft.com/office/drawing/2014/main" id="{D30028F4-DCBD-5AEA-EDBF-1151E7AE2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2EAD2-8F4C-FF73-C251-A294D0ABBDA1}"/>
              </a:ext>
            </a:extLst>
          </p:cNvPr>
          <p:cNvSpPr>
            <a:spLocks noGrp="1"/>
          </p:cNvSpPr>
          <p:nvPr>
            <p:ph type="sldNum" sz="quarter" idx="12"/>
          </p:nvPr>
        </p:nvSpPr>
        <p:spPr/>
        <p:txBody>
          <a:bodyPr/>
          <a:lstStyle/>
          <a:p>
            <a:fld id="{D5A7B463-28A6-4B2E-8ACA-27F11449FA71}" type="slidenum">
              <a:rPr lang="en-US" smtClean="0"/>
              <a:t>‹#›</a:t>
            </a:fld>
            <a:endParaRPr lang="en-US"/>
          </a:p>
        </p:txBody>
      </p:sp>
    </p:spTree>
    <p:extLst>
      <p:ext uri="{BB962C8B-B14F-4D97-AF65-F5344CB8AC3E}">
        <p14:creationId xmlns:p14="http://schemas.microsoft.com/office/powerpoint/2010/main" val="421051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73842-DDC0-04F5-D278-5EFE4990C4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4CB5ED-94B0-0347-B8D2-D1C937F719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9BE16B-2E14-AD0E-EBE3-E10471ED48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082CF3-8AE8-93BE-75DB-B4D58B49CF1E}"/>
              </a:ext>
            </a:extLst>
          </p:cNvPr>
          <p:cNvSpPr>
            <a:spLocks noGrp="1"/>
          </p:cNvSpPr>
          <p:nvPr>
            <p:ph type="dt" sz="half" idx="10"/>
          </p:nvPr>
        </p:nvSpPr>
        <p:spPr/>
        <p:txBody>
          <a:bodyPr/>
          <a:lstStyle/>
          <a:p>
            <a:fld id="{8206B8DE-45D4-4228-AFD0-4BDF3C206C98}" type="datetimeFigureOut">
              <a:rPr lang="en-US" smtClean="0"/>
              <a:t>3/19/2025</a:t>
            </a:fld>
            <a:endParaRPr lang="en-US"/>
          </a:p>
        </p:txBody>
      </p:sp>
      <p:sp>
        <p:nvSpPr>
          <p:cNvPr id="6" name="Footer Placeholder 5">
            <a:extLst>
              <a:ext uri="{FF2B5EF4-FFF2-40B4-BE49-F238E27FC236}">
                <a16:creationId xmlns:a16="http://schemas.microsoft.com/office/drawing/2014/main" id="{AB2B9597-8D14-3F75-D0C0-CF22B22564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D758C6-9993-0C16-109E-5C57086A7944}"/>
              </a:ext>
            </a:extLst>
          </p:cNvPr>
          <p:cNvSpPr>
            <a:spLocks noGrp="1"/>
          </p:cNvSpPr>
          <p:nvPr>
            <p:ph type="sldNum" sz="quarter" idx="12"/>
          </p:nvPr>
        </p:nvSpPr>
        <p:spPr/>
        <p:txBody>
          <a:bodyPr/>
          <a:lstStyle/>
          <a:p>
            <a:fld id="{D5A7B463-28A6-4B2E-8ACA-27F11449FA71}" type="slidenum">
              <a:rPr lang="en-US" smtClean="0"/>
              <a:t>‹#›</a:t>
            </a:fld>
            <a:endParaRPr lang="en-US"/>
          </a:p>
        </p:txBody>
      </p:sp>
    </p:spTree>
    <p:extLst>
      <p:ext uri="{BB962C8B-B14F-4D97-AF65-F5344CB8AC3E}">
        <p14:creationId xmlns:p14="http://schemas.microsoft.com/office/powerpoint/2010/main" val="310006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0096-C3D0-7E18-AE26-6D155BF42C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FD2E8C-626B-29F4-50D6-2F1654493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D51A91-8C38-C95C-51CD-89E6B82A16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AD834B-2E9A-EAC5-0DBA-1A0684AF81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2ACDD6-61B2-0A36-5286-07454E11C1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D66543-23BF-50C5-6DCE-624DEA851FBC}"/>
              </a:ext>
            </a:extLst>
          </p:cNvPr>
          <p:cNvSpPr>
            <a:spLocks noGrp="1"/>
          </p:cNvSpPr>
          <p:nvPr>
            <p:ph type="dt" sz="half" idx="10"/>
          </p:nvPr>
        </p:nvSpPr>
        <p:spPr/>
        <p:txBody>
          <a:bodyPr/>
          <a:lstStyle/>
          <a:p>
            <a:fld id="{8206B8DE-45D4-4228-AFD0-4BDF3C206C98}" type="datetimeFigureOut">
              <a:rPr lang="en-US" smtClean="0"/>
              <a:t>3/19/2025</a:t>
            </a:fld>
            <a:endParaRPr lang="en-US"/>
          </a:p>
        </p:txBody>
      </p:sp>
      <p:sp>
        <p:nvSpPr>
          <p:cNvPr id="8" name="Footer Placeholder 7">
            <a:extLst>
              <a:ext uri="{FF2B5EF4-FFF2-40B4-BE49-F238E27FC236}">
                <a16:creationId xmlns:a16="http://schemas.microsoft.com/office/drawing/2014/main" id="{F2343310-B6D2-9A12-8FB8-3891EE0080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8E253-F739-01DD-4F71-9E314B39E07A}"/>
              </a:ext>
            </a:extLst>
          </p:cNvPr>
          <p:cNvSpPr>
            <a:spLocks noGrp="1"/>
          </p:cNvSpPr>
          <p:nvPr>
            <p:ph type="sldNum" sz="quarter" idx="12"/>
          </p:nvPr>
        </p:nvSpPr>
        <p:spPr/>
        <p:txBody>
          <a:bodyPr/>
          <a:lstStyle/>
          <a:p>
            <a:fld id="{D5A7B463-28A6-4B2E-8ACA-27F11449FA71}" type="slidenum">
              <a:rPr lang="en-US" smtClean="0"/>
              <a:t>‹#›</a:t>
            </a:fld>
            <a:endParaRPr lang="en-US"/>
          </a:p>
        </p:txBody>
      </p:sp>
    </p:spTree>
    <p:extLst>
      <p:ext uri="{BB962C8B-B14F-4D97-AF65-F5344CB8AC3E}">
        <p14:creationId xmlns:p14="http://schemas.microsoft.com/office/powerpoint/2010/main" val="70069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80329-D4E4-B2BE-E91D-78C7841AA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70F357-6643-13DE-3749-DF5E5C8557A3}"/>
              </a:ext>
            </a:extLst>
          </p:cNvPr>
          <p:cNvSpPr>
            <a:spLocks noGrp="1"/>
          </p:cNvSpPr>
          <p:nvPr>
            <p:ph type="dt" sz="half" idx="10"/>
          </p:nvPr>
        </p:nvSpPr>
        <p:spPr/>
        <p:txBody>
          <a:bodyPr/>
          <a:lstStyle/>
          <a:p>
            <a:fld id="{8206B8DE-45D4-4228-AFD0-4BDF3C206C98}" type="datetimeFigureOut">
              <a:rPr lang="en-US" smtClean="0"/>
              <a:t>3/19/2025</a:t>
            </a:fld>
            <a:endParaRPr lang="en-US"/>
          </a:p>
        </p:txBody>
      </p:sp>
      <p:sp>
        <p:nvSpPr>
          <p:cNvPr id="4" name="Footer Placeholder 3">
            <a:extLst>
              <a:ext uri="{FF2B5EF4-FFF2-40B4-BE49-F238E27FC236}">
                <a16:creationId xmlns:a16="http://schemas.microsoft.com/office/drawing/2014/main" id="{B62CACF2-C449-25D9-E0D6-07258C2CF3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A194D5-1D17-6D75-5A9C-69DC89254E9D}"/>
              </a:ext>
            </a:extLst>
          </p:cNvPr>
          <p:cNvSpPr>
            <a:spLocks noGrp="1"/>
          </p:cNvSpPr>
          <p:nvPr>
            <p:ph type="sldNum" sz="quarter" idx="12"/>
          </p:nvPr>
        </p:nvSpPr>
        <p:spPr/>
        <p:txBody>
          <a:bodyPr/>
          <a:lstStyle/>
          <a:p>
            <a:fld id="{D5A7B463-28A6-4B2E-8ACA-27F11449FA71}" type="slidenum">
              <a:rPr lang="en-US" smtClean="0"/>
              <a:t>‹#›</a:t>
            </a:fld>
            <a:endParaRPr lang="en-US"/>
          </a:p>
        </p:txBody>
      </p:sp>
    </p:spTree>
    <p:extLst>
      <p:ext uri="{BB962C8B-B14F-4D97-AF65-F5344CB8AC3E}">
        <p14:creationId xmlns:p14="http://schemas.microsoft.com/office/powerpoint/2010/main" val="16812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6ADCF5-3068-B388-3330-39C6DF6CF3AC}"/>
              </a:ext>
            </a:extLst>
          </p:cNvPr>
          <p:cNvSpPr>
            <a:spLocks noGrp="1"/>
          </p:cNvSpPr>
          <p:nvPr>
            <p:ph type="dt" sz="half" idx="10"/>
          </p:nvPr>
        </p:nvSpPr>
        <p:spPr/>
        <p:txBody>
          <a:bodyPr/>
          <a:lstStyle/>
          <a:p>
            <a:fld id="{8206B8DE-45D4-4228-AFD0-4BDF3C206C98}" type="datetimeFigureOut">
              <a:rPr lang="en-US" smtClean="0"/>
              <a:t>3/19/2025</a:t>
            </a:fld>
            <a:endParaRPr lang="en-US"/>
          </a:p>
        </p:txBody>
      </p:sp>
      <p:sp>
        <p:nvSpPr>
          <p:cNvPr id="3" name="Footer Placeholder 2">
            <a:extLst>
              <a:ext uri="{FF2B5EF4-FFF2-40B4-BE49-F238E27FC236}">
                <a16:creationId xmlns:a16="http://schemas.microsoft.com/office/drawing/2014/main" id="{C189A764-D7A8-1FE9-4CA7-7672B2DC82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BD660D-D779-7E2D-2154-899121811F44}"/>
              </a:ext>
            </a:extLst>
          </p:cNvPr>
          <p:cNvSpPr>
            <a:spLocks noGrp="1"/>
          </p:cNvSpPr>
          <p:nvPr>
            <p:ph type="sldNum" sz="quarter" idx="12"/>
          </p:nvPr>
        </p:nvSpPr>
        <p:spPr/>
        <p:txBody>
          <a:bodyPr/>
          <a:lstStyle/>
          <a:p>
            <a:fld id="{D5A7B463-28A6-4B2E-8ACA-27F11449FA71}" type="slidenum">
              <a:rPr lang="en-US" smtClean="0"/>
              <a:t>‹#›</a:t>
            </a:fld>
            <a:endParaRPr lang="en-US"/>
          </a:p>
        </p:txBody>
      </p:sp>
    </p:spTree>
    <p:extLst>
      <p:ext uri="{BB962C8B-B14F-4D97-AF65-F5344CB8AC3E}">
        <p14:creationId xmlns:p14="http://schemas.microsoft.com/office/powerpoint/2010/main" val="102824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E7559-2989-45E9-A736-7C87058087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273F9A-771F-88D1-85FE-4012A8D35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76710A-EA66-1856-DBD8-C89EB00B2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DDB45-9FB5-648C-8FAC-6633F348FCEB}"/>
              </a:ext>
            </a:extLst>
          </p:cNvPr>
          <p:cNvSpPr>
            <a:spLocks noGrp="1"/>
          </p:cNvSpPr>
          <p:nvPr>
            <p:ph type="dt" sz="half" idx="10"/>
          </p:nvPr>
        </p:nvSpPr>
        <p:spPr/>
        <p:txBody>
          <a:bodyPr/>
          <a:lstStyle/>
          <a:p>
            <a:fld id="{8206B8DE-45D4-4228-AFD0-4BDF3C206C98}" type="datetimeFigureOut">
              <a:rPr lang="en-US" smtClean="0"/>
              <a:t>3/19/2025</a:t>
            </a:fld>
            <a:endParaRPr lang="en-US"/>
          </a:p>
        </p:txBody>
      </p:sp>
      <p:sp>
        <p:nvSpPr>
          <p:cNvPr id="6" name="Footer Placeholder 5">
            <a:extLst>
              <a:ext uri="{FF2B5EF4-FFF2-40B4-BE49-F238E27FC236}">
                <a16:creationId xmlns:a16="http://schemas.microsoft.com/office/drawing/2014/main" id="{1A37975A-3D61-FCB0-1830-07C80A617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97E894-FD24-47B4-CE26-81A7A15222F8}"/>
              </a:ext>
            </a:extLst>
          </p:cNvPr>
          <p:cNvSpPr>
            <a:spLocks noGrp="1"/>
          </p:cNvSpPr>
          <p:nvPr>
            <p:ph type="sldNum" sz="quarter" idx="12"/>
          </p:nvPr>
        </p:nvSpPr>
        <p:spPr/>
        <p:txBody>
          <a:bodyPr/>
          <a:lstStyle/>
          <a:p>
            <a:fld id="{D5A7B463-28A6-4B2E-8ACA-27F11449FA71}" type="slidenum">
              <a:rPr lang="en-US" smtClean="0"/>
              <a:t>‹#›</a:t>
            </a:fld>
            <a:endParaRPr lang="en-US"/>
          </a:p>
        </p:txBody>
      </p:sp>
    </p:spTree>
    <p:extLst>
      <p:ext uri="{BB962C8B-B14F-4D97-AF65-F5344CB8AC3E}">
        <p14:creationId xmlns:p14="http://schemas.microsoft.com/office/powerpoint/2010/main" val="85111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2F36-AFC0-AF55-3F2D-367AC3987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363EAF-6F37-7C51-D863-CB167103B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6B4EC3-1FFC-2463-42F7-F0CD04121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F19E6B-497C-305E-A216-3EA5FCAE5AFE}"/>
              </a:ext>
            </a:extLst>
          </p:cNvPr>
          <p:cNvSpPr>
            <a:spLocks noGrp="1"/>
          </p:cNvSpPr>
          <p:nvPr>
            <p:ph type="dt" sz="half" idx="10"/>
          </p:nvPr>
        </p:nvSpPr>
        <p:spPr/>
        <p:txBody>
          <a:bodyPr/>
          <a:lstStyle/>
          <a:p>
            <a:fld id="{8206B8DE-45D4-4228-AFD0-4BDF3C206C98}" type="datetimeFigureOut">
              <a:rPr lang="en-US" smtClean="0"/>
              <a:t>3/19/2025</a:t>
            </a:fld>
            <a:endParaRPr lang="en-US"/>
          </a:p>
        </p:txBody>
      </p:sp>
      <p:sp>
        <p:nvSpPr>
          <p:cNvPr id="6" name="Footer Placeholder 5">
            <a:extLst>
              <a:ext uri="{FF2B5EF4-FFF2-40B4-BE49-F238E27FC236}">
                <a16:creationId xmlns:a16="http://schemas.microsoft.com/office/drawing/2014/main" id="{BD4C191C-AF73-5AEC-4606-AAD57E078C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005AC-090C-55D0-5F13-686746DFA8C3}"/>
              </a:ext>
            </a:extLst>
          </p:cNvPr>
          <p:cNvSpPr>
            <a:spLocks noGrp="1"/>
          </p:cNvSpPr>
          <p:nvPr>
            <p:ph type="sldNum" sz="quarter" idx="12"/>
          </p:nvPr>
        </p:nvSpPr>
        <p:spPr/>
        <p:txBody>
          <a:bodyPr/>
          <a:lstStyle/>
          <a:p>
            <a:fld id="{D5A7B463-28A6-4B2E-8ACA-27F11449FA71}" type="slidenum">
              <a:rPr lang="en-US" smtClean="0"/>
              <a:t>‹#›</a:t>
            </a:fld>
            <a:endParaRPr lang="en-US"/>
          </a:p>
        </p:txBody>
      </p:sp>
    </p:spTree>
    <p:extLst>
      <p:ext uri="{BB962C8B-B14F-4D97-AF65-F5344CB8AC3E}">
        <p14:creationId xmlns:p14="http://schemas.microsoft.com/office/powerpoint/2010/main" val="18568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5D4A-3F70-D7B8-DB5D-53996658F4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C6C9EA-089A-70D9-4344-3A5F03F275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60D06-C016-04AA-5620-118D411245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06B8DE-45D4-4228-AFD0-4BDF3C206C98}" type="datetimeFigureOut">
              <a:rPr lang="en-US" smtClean="0"/>
              <a:t>3/19/2025</a:t>
            </a:fld>
            <a:endParaRPr lang="en-US"/>
          </a:p>
        </p:txBody>
      </p:sp>
      <p:sp>
        <p:nvSpPr>
          <p:cNvPr id="5" name="Footer Placeholder 4">
            <a:extLst>
              <a:ext uri="{FF2B5EF4-FFF2-40B4-BE49-F238E27FC236}">
                <a16:creationId xmlns:a16="http://schemas.microsoft.com/office/drawing/2014/main" id="{4C86893C-6FA9-E04F-4013-EC8243BB9E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684C5DC-D4D3-FD0B-6927-C673F38CA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A7B463-28A6-4B2E-8ACA-27F11449FA71}" type="slidenum">
              <a:rPr lang="en-US" smtClean="0"/>
              <a:t>‹#›</a:t>
            </a:fld>
            <a:endParaRPr lang="en-US"/>
          </a:p>
        </p:txBody>
      </p:sp>
    </p:spTree>
    <p:extLst>
      <p:ext uri="{BB962C8B-B14F-4D97-AF65-F5344CB8AC3E}">
        <p14:creationId xmlns:p14="http://schemas.microsoft.com/office/powerpoint/2010/main" val="1808394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08B834D-BF71-EDA3-245E-C18D6187CEB3}"/>
              </a:ext>
            </a:extLst>
          </p:cNvPr>
          <p:cNvSpPr>
            <a:spLocks noGrp="1"/>
          </p:cNvSpPr>
          <p:nvPr>
            <p:ph type="ctrTitle"/>
          </p:nvPr>
        </p:nvSpPr>
        <p:spPr>
          <a:xfrm>
            <a:off x="3880430" y="583345"/>
            <a:ext cx="7160357" cy="4164820"/>
          </a:xfrm>
        </p:spPr>
        <p:txBody>
          <a:bodyPr anchor="t">
            <a:normAutofit/>
          </a:bodyPr>
          <a:lstStyle/>
          <a:p>
            <a:pPr algn="r"/>
            <a:r>
              <a:rPr lang="en-US" sz="7400" dirty="0">
                <a:solidFill>
                  <a:srgbClr val="FFFFFF"/>
                </a:solidFill>
              </a:rPr>
              <a:t>NYS 21</a:t>
            </a:r>
            <a:r>
              <a:rPr lang="en-US" sz="7400" baseline="30000" dirty="0">
                <a:solidFill>
                  <a:srgbClr val="FFFFFF"/>
                </a:solidFill>
              </a:rPr>
              <a:t>st</a:t>
            </a:r>
            <a:r>
              <a:rPr lang="en-US" sz="7400" dirty="0">
                <a:solidFill>
                  <a:srgbClr val="FFFFFF"/>
                </a:solidFill>
              </a:rPr>
              <a:t> CCLC Data Transition </a:t>
            </a:r>
            <a:r>
              <a:rPr lang="en-US" sz="7400">
                <a:solidFill>
                  <a:srgbClr val="FFFFFF"/>
                </a:solidFill>
              </a:rPr>
              <a:t>to a New </a:t>
            </a:r>
            <a:r>
              <a:rPr lang="en-US" sz="7400" dirty="0">
                <a:solidFill>
                  <a:srgbClr val="FFFFFF"/>
                </a:solidFill>
              </a:rPr>
              <a:t>Data System</a:t>
            </a:r>
          </a:p>
        </p:txBody>
      </p:sp>
      <p:sp>
        <p:nvSpPr>
          <p:cNvPr id="3" name="Subtitle 2">
            <a:extLst>
              <a:ext uri="{FF2B5EF4-FFF2-40B4-BE49-F238E27FC236}">
                <a16:creationId xmlns:a16="http://schemas.microsoft.com/office/drawing/2014/main" id="{B51EC9DE-CF12-17EA-2E27-E845D612E30E}"/>
              </a:ext>
            </a:extLst>
          </p:cNvPr>
          <p:cNvSpPr>
            <a:spLocks noGrp="1"/>
          </p:cNvSpPr>
          <p:nvPr>
            <p:ph type="subTitle" idx="1"/>
          </p:nvPr>
        </p:nvSpPr>
        <p:spPr>
          <a:xfrm>
            <a:off x="1208228" y="5972174"/>
            <a:ext cx="8578699" cy="504825"/>
          </a:xfrm>
        </p:spPr>
        <p:txBody>
          <a:bodyPr>
            <a:normAutofit/>
          </a:bodyPr>
          <a:lstStyle/>
          <a:p>
            <a:pPr algn="l"/>
            <a:r>
              <a:rPr lang="en-US" sz="2000">
                <a:solidFill>
                  <a:srgbClr val="FFFFFF"/>
                </a:solidFill>
              </a:rPr>
              <a:t>Statewide Transition Plan</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37120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37E74F-A157-F97D-BE90-1F2655042263}"/>
              </a:ext>
            </a:extLst>
          </p:cNvPr>
          <p:cNvSpPr>
            <a:spLocks noGrp="1"/>
          </p:cNvSpPr>
          <p:nvPr>
            <p:ph type="title"/>
          </p:nvPr>
        </p:nvSpPr>
        <p:spPr>
          <a:xfrm>
            <a:off x="645065" y="1463040"/>
            <a:ext cx="3796306" cy="2690949"/>
          </a:xfrm>
        </p:spPr>
        <p:txBody>
          <a:bodyPr anchor="t">
            <a:normAutofit/>
          </a:bodyPr>
          <a:lstStyle/>
          <a:p>
            <a:r>
              <a:rPr lang="en-US" sz="4800" dirty="0"/>
              <a:t>Questions We Received pt.3</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0E9E15-2BE2-62A3-B45A-8E1A933FF0C3}"/>
              </a:ext>
            </a:extLst>
          </p:cNvPr>
          <p:cNvSpPr>
            <a:spLocks noGrp="1"/>
          </p:cNvSpPr>
          <p:nvPr>
            <p:ph idx="1"/>
          </p:nvPr>
        </p:nvSpPr>
        <p:spPr>
          <a:xfrm>
            <a:off x="5656218" y="1463039"/>
            <a:ext cx="5542387" cy="4300447"/>
          </a:xfrm>
        </p:spPr>
        <p:txBody>
          <a:bodyPr anchor="t">
            <a:normAutofit/>
          </a:bodyPr>
          <a:lstStyle/>
          <a:p>
            <a:pPr marL="342900" marR="0" lvl="0" indent="-342900">
              <a:spcBef>
                <a:spcPts val="0"/>
              </a:spcBef>
              <a:spcAft>
                <a:spcPts val="600"/>
              </a:spcAft>
              <a:buSzPts val="1000"/>
              <a:buFont typeface="Courier New" panose="02070309020205020404" pitchFamily="49" charset="0"/>
              <a:buChar char="o"/>
              <a:tabLst>
                <a:tab pos="457200" algn="l"/>
              </a:tabLs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If a new student enrolls in program after 3/28/25- do we need to log information like we do when we enroll students in EZ Reports?</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600"/>
              </a:spcAft>
              <a:buSzPts val="1000"/>
              <a:buFont typeface="Courier New" panose="02070309020205020404" pitchFamily="49" charset="0"/>
              <a:buChar char="o"/>
              <a:tabLst>
                <a:tab pos="914400" algn="l"/>
              </a:tabLst>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Yes, a new student template will be provided for subgrantees for them to log this information. That student can then be tracked in the transition template.</a:t>
            </a:r>
          </a:p>
          <a:p>
            <a:pPr marL="342900" marR="0" lvl="0" indent="-342900">
              <a:spcBef>
                <a:spcPts val="0"/>
              </a:spcBef>
              <a:spcAft>
                <a:spcPts val="600"/>
              </a:spcAft>
              <a:buSzPts val="1000"/>
              <a:buFont typeface="Courier New" panose="02070309020205020404" pitchFamily="49" charset="0"/>
              <a:buChar char="o"/>
              <a:tabLst>
                <a:tab pos="457200" algn="l"/>
              </a:tabLs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Will there be a template to help programs with recording attendance data?</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600"/>
              </a:spcAft>
              <a:buSzPts val="1000"/>
              <a:buFont typeface="Courier New" panose="02070309020205020404" pitchFamily="49" charset="0"/>
              <a:buChar char="o"/>
              <a:tabLst>
                <a:tab pos="914400" algn="l"/>
              </a:tabLst>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Yes.</a:t>
            </a:r>
          </a:p>
          <a:p>
            <a:pPr marL="342900" marR="0" lvl="0" indent="-342900">
              <a:spcBef>
                <a:spcPts val="0"/>
              </a:spcBef>
              <a:spcAft>
                <a:spcPts val="600"/>
              </a:spcAft>
              <a:buSzPts val="1000"/>
              <a:buFont typeface="Courier New" panose="02070309020205020404" pitchFamily="49" charset="0"/>
              <a:buChar char="o"/>
              <a:tabLst>
                <a:tab pos="457200" algn="l"/>
              </a:tabLs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What data should we be tracking from our enrollment forms? </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Bef>
                <a:spcPts val="0"/>
              </a:spcBef>
              <a:spcAft>
                <a:spcPts val="600"/>
              </a:spcAft>
              <a:buSzPts val="1000"/>
              <a:buFont typeface="Courier New" panose="02070309020205020404" pitchFamily="49" charset="0"/>
              <a:buChar char="o"/>
              <a:tabLst>
                <a:tab pos="457200" algn="l"/>
              </a:tabLst>
            </a:pPr>
            <a:r>
              <a:rPr lang="en-US" sz="1700" dirty="0">
                <a:latin typeface="Times New Roman" panose="02020603050405020304" pitchFamily="18" charset="0"/>
                <a:cs typeface="Times New Roman" panose="02020603050405020304" pitchFamily="18" charset="0"/>
              </a:rPr>
              <a:t>Subgrantees should track all data collected within their enrollment forms. Some elements within the enrollment form are not required to be included within the new student template. </a:t>
            </a:r>
          </a:p>
        </p:txBody>
      </p:sp>
    </p:spTree>
    <p:extLst>
      <p:ext uri="{BB962C8B-B14F-4D97-AF65-F5344CB8AC3E}">
        <p14:creationId xmlns:p14="http://schemas.microsoft.com/office/powerpoint/2010/main" val="4227569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A3F31-4A56-774B-4AE4-00F1E121B035}"/>
              </a:ext>
            </a:extLst>
          </p:cNvPr>
          <p:cNvSpPr>
            <a:spLocks noGrp="1"/>
          </p:cNvSpPr>
          <p:nvPr>
            <p:ph type="title"/>
          </p:nvPr>
        </p:nvSpPr>
        <p:spPr>
          <a:xfrm>
            <a:off x="838200" y="365125"/>
            <a:ext cx="10515600" cy="1325563"/>
          </a:xfrm>
        </p:spPr>
        <p:txBody>
          <a:bodyPr>
            <a:normAutofit/>
          </a:bodyPr>
          <a:lstStyle/>
          <a:p>
            <a:r>
              <a:rPr lang="en-US" sz="5400"/>
              <a:t>Questions We Received pt.4</a:t>
            </a:r>
          </a:p>
        </p:txBody>
      </p:sp>
      <p:sp>
        <p:nvSpPr>
          <p:cNvPr id="5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69EB6816-39AB-7CD0-E0E1-2968E36107BD}"/>
              </a:ext>
            </a:extLst>
          </p:cNvPr>
          <p:cNvSpPr>
            <a:spLocks noGrp="1"/>
          </p:cNvSpPr>
          <p:nvPr>
            <p:ph idx="1"/>
          </p:nvPr>
        </p:nvSpPr>
        <p:spPr>
          <a:xfrm>
            <a:off x="838200" y="1929384"/>
            <a:ext cx="10515600" cy="4251960"/>
          </a:xfrm>
        </p:spPr>
        <p:txBody>
          <a:bodyPr>
            <a:normAutofit lnSpcReduction="10000"/>
          </a:bodyPr>
          <a:lstStyle/>
          <a:p>
            <a:pPr marL="342900" marR="0" lvl="0" indent="-342900">
              <a:spcBef>
                <a:spcPts val="0"/>
              </a:spcBef>
              <a:spcAft>
                <a:spcPts val="600"/>
              </a:spcAft>
              <a:buSzPts val="1000"/>
              <a:buFont typeface="Symbol" panose="05050102010706020507" pitchFamily="18" charset="2"/>
              <a:buChar char=""/>
              <a:tabLst>
                <a:tab pos="457200"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Is the SED template a student roster with cumulative program hours from July 1-June 30 or daily attendance from March 29-June 30?  </a:t>
            </a:r>
          </a:p>
          <a:p>
            <a:pPr marL="742950" marR="0" lvl="1" indent="-285750">
              <a:spcBef>
                <a:spcPts val="0"/>
              </a:spcBef>
              <a:spcAft>
                <a:spcPts val="600"/>
              </a:spcAft>
              <a:buSzPts val="1000"/>
              <a:buFont typeface="Courier New" panose="02070309020205020404" pitchFamily="49" charset="0"/>
              <a:buChar char="o"/>
              <a:tabLst>
                <a:tab pos="914400"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No – it only tracks daily activity attendance</a:t>
            </a:r>
          </a:p>
          <a:p>
            <a:pPr marL="342900" marR="0" lvl="0" indent="-342900">
              <a:spcBef>
                <a:spcPts val="0"/>
              </a:spcBef>
              <a:spcAft>
                <a:spcPts val="600"/>
              </a:spcAft>
              <a:buSzPts val="1000"/>
              <a:buFont typeface="Symbol" panose="05050102010706020507" pitchFamily="18" charset="2"/>
              <a:buChar char=""/>
              <a:tabLst>
                <a:tab pos="457200"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When will we have access to the new system?</a:t>
            </a:r>
          </a:p>
          <a:p>
            <a:pPr marL="742950" marR="0" lvl="1" indent="-285750">
              <a:spcBef>
                <a:spcPts val="0"/>
              </a:spcBef>
              <a:spcAft>
                <a:spcPts val="600"/>
              </a:spcAft>
              <a:buSzPts val="1000"/>
              <a:buFont typeface="Courier New" panose="02070309020205020404" pitchFamily="49" charset="0"/>
              <a:buChar char="o"/>
              <a:tabLst>
                <a:tab pos="914400"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Estimated June/July</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1600" b="1" dirty="0">
                <a:latin typeface="Times New Roman" panose="02020603050405020304" pitchFamily="18" charset="0"/>
                <a:cs typeface="Times New Roman" panose="02020603050405020304" pitchFamily="18" charset="0"/>
              </a:rPr>
              <a:t>Last year some teachers did not receive the initial teacher surveys emails from EZReports. Will the new contractor provide technical assistance for any issues with teachers accessing the survey?</a:t>
            </a:r>
          </a:p>
          <a:p>
            <a:pPr marL="742950" marR="0" lvl="1" indent="-285750">
              <a:spcBef>
                <a:spcPts val="0"/>
              </a:spcBef>
              <a:spcAft>
                <a:spcPts val="600"/>
              </a:spcAft>
              <a:buSzPts val="1000"/>
              <a:buFont typeface="Courier New" panose="02070309020205020404" pitchFamily="49" charset="0"/>
              <a:buChar char="o"/>
              <a:tabLst>
                <a:tab pos="914400" algn="l"/>
              </a:tabLst>
            </a:pPr>
            <a:r>
              <a:rPr lang="en-US" sz="1600" dirty="0">
                <a:latin typeface="Times New Roman" panose="02020603050405020304" pitchFamily="18" charset="0"/>
                <a:cs typeface="Times New Roman" panose="02020603050405020304" pitchFamily="18" charset="0"/>
              </a:rPr>
              <a:t>The new contractor will be administering the surveys and will provide the necessary technical support. Programs should communicate with SED staff if any teachers are having technical issues with the surveys.</a:t>
            </a:r>
          </a:p>
          <a:p>
            <a:pPr marL="342900" marR="0" lvl="0" indent="-342900">
              <a:spcBef>
                <a:spcPts val="0"/>
              </a:spcBef>
              <a:spcAft>
                <a:spcPts val="600"/>
              </a:spcAft>
              <a:buSzPts val="1000"/>
              <a:buFont typeface="Symbol" panose="05050102010706020507" pitchFamily="18" charset="2"/>
              <a:buChar char=""/>
              <a:tabLst>
                <a:tab pos="457200"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Will student level data (student demographics, OSIS, participation hours,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etc</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migrate from EZReports to the new system? </a:t>
            </a:r>
          </a:p>
          <a:p>
            <a:pPr marL="742950" marR="0" lvl="1" indent="-285750">
              <a:spcBef>
                <a:spcPts val="0"/>
              </a:spcBef>
              <a:spcAft>
                <a:spcPts val="600"/>
              </a:spcAft>
              <a:buSzPts val="1000"/>
              <a:buFont typeface="Courier New" panose="02070309020205020404" pitchFamily="49" charset="0"/>
              <a:buChar char="o"/>
              <a:tabLst>
                <a:tab pos="914400"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Yes</a:t>
            </a:r>
            <a:endParaRPr lang="en-US" sz="1600" dirty="0">
              <a:latin typeface="Times New Roman" panose="02020603050405020304" pitchFamily="18" charset="0"/>
              <a:cs typeface="Times New Roman" panose="02020603050405020304" pitchFamily="18" charset="0"/>
            </a:endParaRPr>
          </a:p>
          <a:p>
            <a:pPr marL="285750" indent="-285750">
              <a:spcBef>
                <a:spcPts val="0"/>
              </a:spcBef>
              <a:spcAft>
                <a:spcPts val="600"/>
              </a:spcAft>
              <a:buSzPts val="1000"/>
              <a:buFont typeface="Courier New" panose="02070309020205020404" pitchFamily="49" charset="0"/>
              <a:buChar char="o"/>
              <a:tabLst>
                <a:tab pos="914400" algn="l"/>
              </a:tabLst>
            </a:pPr>
            <a:r>
              <a:rPr lang="en-US" sz="1600" b="1" dirty="0">
                <a:effectLst/>
                <a:latin typeface="Times New Roman" panose="02020603050405020304" pitchFamily="18" charset="0"/>
                <a:ea typeface="Calibri" panose="020F0502020204030204" pitchFamily="34" charset="0"/>
              </a:rPr>
              <a:t>Is there a specific attendance template NYSED wants subgrantees to use? We plan on printing  the weekly EZReports template from March 29-June 30.  </a:t>
            </a:r>
          </a:p>
          <a:p>
            <a:pPr marL="742950" lvl="1" indent="-285750">
              <a:spcBef>
                <a:spcPts val="0"/>
              </a:spcBef>
              <a:spcAft>
                <a:spcPts val="600"/>
              </a:spcAft>
              <a:buSzPts val="1000"/>
              <a:buFont typeface="Courier New" panose="02070309020205020404" pitchFamily="49" charset="0"/>
              <a:buChar char="o"/>
              <a:tabLst>
                <a:tab pos="914400" algn="l"/>
              </a:tabLst>
            </a:pPr>
            <a:r>
              <a:rPr lang="en-US" sz="1600" dirty="0">
                <a:latin typeface="Times New Roman" panose="02020603050405020304" pitchFamily="18" charset="0"/>
              </a:rPr>
              <a:t>Programs must use the New York Attendance Transition template for activity attendance for submission of their attendance data. If a program chooses to track their attendance in another method, such as the EZReports template, they can so long as the activity attendance within the transition template is completed.</a:t>
            </a:r>
          </a:p>
        </p:txBody>
      </p:sp>
    </p:spTree>
    <p:extLst>
      <p:ext uri="{BB962C8B-B14F-4D97-AF65-F5344CB8AC3E}">
        <p14:creationId xmlns:p14="http://schemas.microsoft.com/office/powerpoint/2010/main" val="35031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465CB2-E160-4D8E-B8B3-B7AFCAFC5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F79C704-FD27-4BBA-A751-4A80EDB173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1A8FFABF-F1A6-4C80-A0A6-29F3162FE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4C1E4B-EA97-41D4-855C-680107905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A15C76D2-1917-F279-0039-8BAA8778622C}"/>
              </a:ext>
            </a:extLst>
          </p:cNvPr>
          <p:cNvSpPr>
            <a:spLocks noGrp="1"/>
          </p:cNvSpPr>
          <p:nvPr>
            <p:ph type="title"/>
          </p:nvPr>
        </p:nvSpPr>
        <p:spPr>
          <a:xfrm>
            <a:off x="1357793" y="1468583"/>
            <a:ext cx="4074820" cy="3900512"/>
          </a:xfrm>
        </p:spPr>
        <p:txBody>
          <a:bodyPr anchor="t">
            <a:normAutofit/>
          </a:bodyPr>
          <a:lstStyle/>
          <a:p>
            <a:r>
              <a:rPr lang="en-US" sz="4800" dirty="0"/>
              <a:t>Questions We Received pt.5</a:t>
            </a:r>
          </a:p>
        </p:txBody>
      </p:sp>
      <p:sp>
        <p:nvSpPr>
          <p:cNvPr id="3" name="Content Placeholder 2">
            <a:extLst>
              <a:ext uri="{FF2B5EF4-FFF2-40B4-BE49-F238E27FC236}">
                <a16:creationId xmlns:a16="http://schemas.microsoft.com/office/drawing/2014/main" id="{1C706D53-D6EE-C373-E123-952F6E9E915D}"/>
              </a:ext>
            </a:extLst>
          </p:cNvPr>
          <p:cNvSpPr>
            <a:spLocks noGrp="1"/>
          </p:cNvSpPr>
          <p:nvPr>
            <p:ph idx="1"/>
          </p:nvPr>
        </p:nvSpPr>
        <p:spPr>
          <a:xfrm>
            <a:off x="5794563" y="1468583"/>
            <a:ext cx="5025928" cy="3911679"/>
          </a:xfrm>
        </p:spPr>
        <p:txBody>
          <a:bodyPr anchor="b">
            <a:norm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500" b="1" dirty="0">
                <a:latin typeface="Times New Roman" panose="02020603050405020304" pitchFamily="18" charset="0"/>
                <a:cs typeface="Times New Roman" panose="02020603050405020304" pitchFamily="18" charset="0"/>
              </a:rPr>
              <a:t>How will the SMV tool be adjusted and/or modified for any upcoming site monitoring visits for elements that are dependent on EZReports data?</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Programs cannot be held accountable to indicators or documentation that will no longer be relevant. The SMV tool will be modified for the new program year to reflect these changes.</a:t>
            </a:r>
          </a:p>
          <a:p>
            <a:pPr marL="457200" marR="0" lvl="1" indent="0">
              <a:spcBef>
                <a:spcPts val="0"/>
              </a:spcBef>
              <a:spcAft>
                <a:spcPts val="0"/>
              </a:spcAft>
              <a:buSzPts val="1000"/>
              <a:buNone/>
              <a:tabLst>
                <a:tab pos="914400" algn="l"/>
              </a:tabLst>
            </a:pP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500" b="1" dirty="0">
                <a:latin typeface="Times New Roman" panose="02020603050405020304" pitchFamily="18" charset="0"/>
                <a:cs typeface="Times New Roman" panose="02020603050405020304" pitchFamily="18" charset="0"/>
              </a:rPr>
              <a:t>Will NYSED pause the funding reductions for subgrantees in FY25 as a result of the EZReports shutdown?  </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500" dirty="0">
                <a:latin typeface="Times New Roman" panose="02020603050405020304" pitchFamily="18" charset="0"/>
                <a:cs typeface="Times New Roman" panose="02020603050405020304" pitchFamily="18" charset="0"/>
              </a:rPr>
              <a:t>We have no plans to do that at the time.</a:t>
            </a:r>
          </a:p>
          <a:p>
            <a:pPr marL="457200" marR="0" lvl="1" indent="0">
              <a:spcBef>
                <a:spcPts val="0"/>
              </a:spcBef>
              <a:spcAft>
                <a:spcPts val="0"/>
              </a:spcAft>
              <a:buSzPts val="1000"/>
              <a:buNone/>
              <a:tabLst>
                <a:tab pos="914400" algn="l"/>
              </a:tabLst>
            </a:pPr>
            <a:endParaRPr lang="en-US" sz="1500"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500" b="1" dirty="0">
                <a:latin typeface="Times New Roman" panose="02020603050405020304" pitchFamily="18" charset="0"/>
                <a:cs typeface="Times New Roman" panose="02020603050405020304" pitchFamily="18" charset="0"/>
              </a:rPr>
              <a:t>Who will be responsible for entering the backup data from April through June into the new system once it is launched?</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500" dirty="0">
                <a:latin typeface="Times New Roman" panose="02020603050405020304" pitchFamily="18" charset="0"/>
                <a:cs typeface="Times New Roman" panose="02020603050405020304" pitchFamily="18" charset="0"/>
              </a:rPr>
              <a:t>NYSED and the new contractor</a:t>
            </a:r>
          </a:p>
          <a:p>
            <a:endParaRPr lang="en-US" sz="1500" dirty="0"/>
          </a:p>
        </p:txBody>
      </p:sp>
    </p:spTree>
    <p:extLst>
      <p:ext uri="{BB962C8B-B14F-4D97-AF65-F5344CB8AC3E}">
        <p14:creationId xmlns:p14="http://schemas.microsoft.com/office/powerpoint/2010/main" val="1746447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CC3B24-A298-FD77-D69D-90AEA1F1D5A1}"/>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We Can Support you During this Transition</a:t>
            </a:r>
          </a:p>
        </p:txBody>
      </p:sp>
      <p:graphicFrame>
        <p:nvGraphicFramePr>
          <p:cNvPr id="5" name="Content Placeholder 2">
            <a:extLst>
              <a:ext uri="{FF2B5EF4-FFF2-40B4-BE49-F238E27FC236}">
                <a16:creationId xmlns:a16="http://schemas.microsoft.com/office/drawing/2014/main" id="{24FE6B93-56A1-1CE3-7DBE-6155BCC49E29}"/>
              </a:ext>
            </a:extLst>
          </p:cNvPr>
          <p:cNvGraphicFramePr>
            <a:graphicFrameLocks noGrp="1"/>
          </p:cNvGraphicFramePr>
          <p:nvPr>
            <p:ph idx="1"/>
            <p:extLst>
              <p:ext uri="{D42A27DB-BD31-4B8C-83A1-F6EECF244321}">
                <p14:modId xmlns:p14="http://schemas.microsoft.com/office/powerpoint/2010/main" val="43791793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9512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Yellow question mark">
            <a:extLst>
              <a:ext uri="{FF2B5EF4-FFF2-40B4-BE49-F238E27FC236}">
                <a16:creationId xmlns:a16="http://schemas.microsoft.com/office/drawing/2014/main" id="{DA337B52-D5F3-F76F-D681-C204C0F4ED41}"/>
              </a:ext>
            </a:extLst>
          </p:cNvPr>
          <p:cNvPicPr>
            <a:picLocks noChangeAspect="1"/>
          </p:cNvPicPr>
          <p:nvPr/>
        </p:nvPicPr>
        <p:blipFill>
          <a:blip r:embed="rId2"/>
          <a:srcRect b="5849"/>
          <a:stretch/>
        </p:blipFill>
        <p:spPr>
          <a:xfrm>
            <a:off x="-10392" y="-11492"/>
            <a:ext cx="12191979" cy="6887364"/>
          </a:xfrm>
          <a:prstGeom prst="rect">
            <a:avLst/>
          </a:prstGeom>
        </p:spPr>
      </p:pic>
      <p:sp>
        <p:nvSpPr>
          <p:cNvPr id="20" name="Rectangle 19">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63219" y="-1252908"/>
            <a:ext cx="4065561" cy="12192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464116" y="322049"/>
            <a:ext cx="3067943" cy="2408606"/>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Rectangle 21">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92" y="4172881"/>
            <a:ext cx="7154743" cy="2702991"/>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7C78FD56-2C56-07AF-2EB9-A4A726272802}"/>
              </a:ext>
            </a:extLst>
          </p:cNvPr>
          <p:cNvSpPr>
            <a:spLocks noGrp="1"/>
          </p:cNvSpPr>
          <p:nvPr>
            <p:ph type="title"/>
          </p:nvPr>
        </p:nvSpPr>
        <p:spPr>
          <a:xfrm>
            <a:off x="2602371" y="2050991"/>
            <a:ext cx="4849044" cy="1009333"/>
          </a:xfrm>
        </p:spPr>
        <p:txBody>
          <a:bodyPr vert="horz" lIns="91440" tIns="45720" rIns="91440" bIns="45720" rtlCol="0" anchor="b">
            <a:normAutofit/>
          </a:bodyPr>
          <a:lstStyle/>
          <a:p>
            <a:r>
              <a:rPr lang="en-US" dirty="0">
                <a:solidFill>
                  <a:srgbClr val="FFFFFF"/>
                </a:solidFill>
              </a:rPr>
              <a:t>QUESTIONS?</a:t>
            </a:r>
          </a:p>
        </p:txBody>
      </p:sp>
      <p:sp>
        <p:nvSpPr>
          <p:cNvPr id="23" name="Rectangle 22">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6736" y="-7619"/>
            <a:ext cx="995654" cy="6918113"/>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06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401BF4-737D-1F87-A6B4-54B9BE8C186E}"/>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What does this mean for your grants?</a:t>
            </a:r>
          </a:p>
        </p:txBody>
      </p:sp>
      <p:sp>
        <p:nvSpPr>
          <p:cNvPr id="3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26" name="Content Placeholder 2">
            <a:extLst>
              <a:ext uri="{FF2B5EF4-FFF2-40B4-BE49-F238E27FC236}">
                <a16:creationId xmlns:a16="http://schemas.microsoft.com/office/drawing/2014/main" id="{A2523B99-F180-AF56-70DC-9FA3799E1CE8}"/>
              </a:ext>
            </a:extLst>
          </p:cNvPr>
          <p:cNvSpPr>
            <a:spLocks noGrp="1"/>
          </p:cNvSpPr>
          <p:nvPr>
            <p:ph idx="1"/>
          </p:nvPr>
        </p:nvSpPr>
        <p:spPr>
          <a:xfrm>
            <a:off x="6297233" y="518400"/>
            <a:ext cx="4771607" cy="5837949"/>
          </a:xfrm>
        </p:spPr>
        <p:txBody>
          <a:bodyPr anchor="ctr">
            <a:normAutofit/>
          </a:bodyPr>
          <a:lstStyle/>
          <a:p>
            <a:r>
              <a:rPr lang="en-US" sz="20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Subgrantees will no longer have access to EZReports and EZReports data as of March 31</a:t>
            </a:r>
            <a:r>
              <a:rPr lang="en-US" sz="2000" baseline="300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st</a:t>
            </a:r>
            <a:r>
              <a:rPr lang="en-US" sz="20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2025. The new system will not be available for grant use until July 1</a:t>
            </a:r>
            <a:r>
              <a:rPr lang="en-US" sz="2000" baseline="300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st</a:t>
            </a:r>
            <a:r>
              <a:rPr lang="en-US" sz="20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2025. Given the times of the end of the previous contract, and the time it will take for the new system to go live, there will be a 3-month gap in service. </a:t>
            </a:r>
          </a:p>
          <a:p>
            <a:r>
              <a:rPr lang="en-US" sz="20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Due date for attendance data for 24-25 will be July 15, 2025. The new contractor will provide SED with a template to send to subgrantees that can have their attendance uploaded into a 24-25 system program year.</a:t>
            </a:r>
          </a:p>
          <a:p>
            <a:endParaRPr lang="en-US" sz="20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solidFill>
                <a:schemeClr val="tx1">
                  <a:alpha val="80000"/>
                </a:schemeClr>
              </a:solidFill>
            </a:endParaRPr>
          </a:p>
        </p:txBody>
      </p:sp>
      <p:sp>
        <p:nvSpPr>
          <p:cNvPr id="3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41" name="Straight Connector 4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95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2" name="Group 21">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23" name="Rectangle 22">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6" name="Freeform: Shape 25">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8" name="Rectangle 27">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184585A-B64B-7970-7E5A-F003EB43B099}"/>
              </a:ext>
            </a:extLst>
          </p:cNvPr>
          <p:cNvSpPr>
            <a:spLocks noGrp="1"/>
          </p:cNvSpPr>
          <p:nvPr>
            <p:ph type="title"/>
          </p:nvPr>
        </p:nvSpPr>
        <p:spPr>
          <a:xfrm>
            <a:off x="1143000" y="1676400"/>
            <a:ext cx="3810000" cy="3505200"/>
          </a:xfrm>
        </p:spPr>
        <p:txBody>
          <a:bodyPr anchor="t">
            <a:normAutofit/>
          </a:bodyPr>
          <a:lstStyle/>
          <a:p>
            <a:r>
              <a:rPr lang="en-US" sz="4000" dirty="0"/>
              <a:t>What will grants need to do during the transition</a:t>
            </a:r>
          </a:p>
        </p:txBody>
      </p:sp>
      <p:sp>
        <p:nvSpPr>
          <p:cNvPr id="15" name="Content Placeholder 2">
            <a:extLst>
              <a:ext uri="{FF2B5EF4-FFF2-40B4-BE49-F238E27FC236}">
                <a16:creationId xmlns:a16="http://schemas.microsoft.com/office/drawing/2014/main" id="{837C313C-E900-F676-B2C7-52E331E4668F}"/>
              </a:ext>
            </a:extLst>
          </p:cNvPr>
          <p:cNvSpPr>
            <a:spLocks noGrp="1"/>
          </p:cNvSpPr>
          <p:nvPr>
            <p:ph idx="1"/>
          </p:nvPr>
        </p:nvSpPr>
        <p:spPr>
          <a:xfrm>
            <a:off x="5181604" y="1676400"/>
            <a:ext cx="5638796" cy="3505200"/>
          </a:xfrm>
        </p:spPr>
        <p:txBody>
          <a:bodyPr>
            <a:normAutofit/>
          </a:bodyPr>
          <a:lstStyle/>
          <a:p>
            <a:r>
              <a:rPr lang="en-US" sz="2400" dirty="0">
                <a:solidFill>
                  <a:schemeClr val="tx1">
                    <a:lumMod val="95000"/>
                    <a:lumOff val="5000"/>
                    <a:alpha val="55000"/>
                  </a:schemeClr>
                </a:solidFill>
                <a:effectLst/>
                <a:latin typeface="Times New Roman" panose="02020603050405020304" pitchFamily="18" charset="0"/>
                <a:ea typeface="Calibri" panose="020F0502020204030204" pitchFamily="34" charset="0"/>
                <a:cs typeface="Times New Roman" panose="02020603050405020304" pitchFamily="18" charset="0"/>
              </a:rPr>
              <a:t>Subgrants must continue to enter attendance data into EZReports up until 3/28 and the data needs to be current. During the transition </a:t>
            </a:r>
            <a:r>
              <a:rPr lang="en-US" sz="2400" dirty="0">
                <a:solidFill>
                  <a:schemeClr val="tx1">
                    <a:lumMod val="95000"/>
                    <a:lumOff val="5000"/>
                    <a:alpha val="55000"/>
                  </a:schemeClr>
                </a:solidFill>
                <a:latin typeface="Times New Roman" panose="02020603050405020304" pitchFamily="18" charset="0"/>
                <a:cs typeface="Times New Roman" panose="02020603050405020304" pitchFamily="18" charset="0"/>
              </a:rPr>
              <a:t>time, subgrantees </a:t>
            </a:r>
            <a:r>
              <a:rPr lang="en-US" sz="2400" dirty="0">
                <a:solidFill>
                  <a:schemeClr val="tx1">
                    <a:lumMod val="95000"/>
                    <a:lumOff val="5000"/>
                    <a:alpha val="55000"/>
                  </a:schemeClr>
                </a:solidFill>
                <a:effectLst/>
                <a:latin typeface="Times New Roman" panose="02020603050405020304" pitchFamily="18" charset="0"/>
                <a:ea typeface="Calibri" panose="020F0502020204030204" pitchFamily="34" charset="0"/>
                <a:cs typeface="Times New Roman" panose="02020603050405020304" pitchFamily="18" charset="0"/>
              </a:rPr>
              <a:t>will need to track their own attendance between the dates of March 31st – June 30th. At the end of the year</a:t>
            </a:r>
            <a:r>
              <a:rPr lang="en-US" sz="2400" dirty="0">
                <a:solidFill>
                  <a:schemeClr val="tx1">
                    <a:lumMod val="95000"/>
                    <a:lumOff val="5000"/>
                    <a:alpha val="55000"/>
                  </a:schemeClr>
                </a:solidFill>
                <a:latin typeface="Times New Roman" panose="02020603050405020304" pitchFamily="18" charset="0"/>
                <a:cs typeface="Times New Roman" panose="02020603050405020304" pitchFamily="18" charset="0"/>
              </a:rPr>
              <a:t>, subgrantees </a:t>
            </a:r>
            <a:r>
              <a:rPr lang="en-US" sz="2400" dirty="0">
                <a:solidFill>
                  <a:schemeClr val="tx1">
                    <a:lumMod val="95000"/>
                    <a:lumOff val="5000"/>
                    <a:alpha val="55000"/>
                  </a:schemeClr>
                </a:solidFill>
                <a:effectLst/>
                <a:latin typeface="Times New Roman" panose="02020603050405020304" pitchFamily="18" charset="0"/>
                <a:ea typeface="Calibri" panose="020F0502020204030204" pitchFamily="34" charset="0"/>
                <a:cs typeface="Times New Roman" panose="02020603050405020304" pitchFamily="18" charset="0"/>
              </a:rPr>
              <a:t>will need to fill out the </a:t>
            </a:r>
            <a:r>
              <a:rPr lang="en-US" sz="2400" dirty="0">
                <a:solidFill>
                  <a:schemeClr val="tx1">
                    <a:lumMod val="95000"/>
                    <a:lumOff val="5000"/>
                    <a:alpha val="55000"/>
                  </a:schemeClr>
                </a:solidFill>
                <a:latin typeface="Times New Roman" panose="02020603050405020304" pitchFamily="18" charset="0"/>
                <a:ea typeface="Calibri" panose="020F0502020204030204" pitchFamily="34" charset="0"/>
                <a:cs typeface="Times New Roman" panose="02020603050405020304" pitchFamily="18" charset="0"/>
              </a:rPr>
              <a:t>template provided </a:t>
            </a:r>
            <a:r>
              <a:rPr lang="en-US" sz="2400" dirty="0">
                <a:solidFill>
                  <a:schemeClr val="tx1">
                    <a:lumMod val="95000"/>
                    <a:lumOff val="5000"/>
                    <a:alpha val="55000"/>
                  </a:schemeClr>
                </a:solidFill>
                <a:effectLst/>
                <a:latin typeface="Times New Roman" panose="02020603050405020304" pitchFamily="18" charset="0"/>
                <a:ea typeface="Calibri" panose="020F0502020204030204" pitchFamily="34" charset="0"/>
                <a:cs typeface="Times New Roman" panose="02020603050405020304" pitchFamily="18" charset="0"/>
              </a:rPr>
              <a:t>and submit it to NYSED no later than July 15th, 2025. </a:t>
            </a:r>
          </a:p>
        </p:txBody>
      </p:sp>
    </p:spTree>
    <p:extLst>
      <p:ext uri="{BB962C8B-B14F-4D97-AF65-F5344CB8AC3E}">
        <p14:creationId xmlns:p14="http://schemas.microsoft.com/office/powerpoint/2010/main" val="87181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923BC-5516-4C47-1EAD-5EC8D159E7F3}"/>
              </a:ext>
            </a:extLst>
          </p:cNvPr>
          <p:cNvSpPr>
            <a:spLocks noGrp="1"/>
          </p:cNvSpPr>
          <p:nvPr>
            <p:ph type="title"/>
          </p:nvPr>
        </p:nvSpPr>
        <p:spPr>
          <a:xfrm>
            <a:off x="635000" y="640823"/>
            <a:ext cx="3418659" cy="5583148"/>
          </a:xfrm>
        </p:spPr>
        <p:txBody>
          <a:bodyPr anchor="ctr">
            <a:normAutofit/>
          </a:bodyPr>
          <a:lstStyle/>
          <a:p>
            <a:r>
              <a:rPr lang="en-US" sz="3400" dirty="0"/>
              <a:t>How will the Department report data to 21APR if EZReports will no longer be the data reporting system used for the rest of 24-25?</a:t>
            </a:r>
            <a:br>
              <a:rPr lang="en-US" sz="3400" dirty="0"/>
            </a:br>
            <a:endParaRPr lang="en-US" sz="3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E481C26-A211-F05C-D228-1F9CAF022174}"/>
              </a:ext>
            </a:extLst>
          </p:cNvPr>
          <p:cNvGraphicFramePr>
            <a:graphicFrameLocks noGrp="1"/>
          </p:cNvGraphicFramePr>
          <p:nvPr>
            <p:ph idx="1"/>
            <p:extLst>
              <p:ext uri="{D42A27DB-BD31-4B8C-83A1-F6EECF244321}">
                <p14:modId xmlns:p14="http://schemas.microsoft.com/office/powerpoint/2010/main" val="276931572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16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332027-6555-A204-E8E5-CE484796EB70}"/>
              </a:ext>
            </a:extLst>
          </p:cNvPr>
          <p:cNvSpPr>
            <a:spLocks noGrp="1"/>
          </p:cNvSpPr>
          <p:nvPr>
            <p:ph type="title"/>
          </p:nvPr>
        </p:nvSpPr>
        <p:spPr>
          <a:xfrm>
            <a:off x="686834" y="1153572"/>
            <a:ext cx="3200400" cy="4461163"/>
          </a:xfrm>
        </p:spPr>
        <p:txBody>
          <a:bodyPr>
            <a:normAutofit/>
          </a:bodyPr>
          <a:lstStyle/>
          <a:p>
            <a:r>
              <a:rPr lang="en-US">
                <a:solidFill>
                  <a:srgbClr val="FFFFFF"/>
                </a:solidFill>
              </a:rPr>
              <a:t>Outcome Data</a:t>
            </a:r>
          </a:p>
        </p:txBody>
      </p:sp>
      <p:sp>
        <p:nvSpPr>
          <p:cNvPr id="64" name="Arc 6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Content Placeholder 2">
            <a:extLst>
              <a:ext uri="{FF2B5EF4-FFF2-40B4-BE49-F238E27FC236}">
                <a16:creationId xmlns:a16="http://schemas.microsoft.com/office/drawing/2014/main" id="{1FCA3156-3845-A893-DAC3-941523F94830}"/>
              </a:ext>
            </a:extLst>
          </p:cNvPr>
          <p:cNvSpPr>
            <a:spLocks noGrp="1"/>
          </p:cNvSpPr>
          <p:nvPr>
            <p:ph idx="1"/>
          </p:nvPr>
        </p:nvSpPr>
        <p:spPr>
          <a:xfrm>
            <a:off x="4447308" y="591344"/>
            <a:ext cx="6906491" cy="5585619"/>
          </a:xfrm>
        </p:spPr>
        <p:txBody>
          <a:bodyPr anchor="ctr">
            <a:normAutofit/>
          </a:bodyPr>
          <a:lstStyle/>
          <a:p>
            <a:r>
              <a:rPr lang="en-US" sz="2400" dirty="0"/>
              <a:t>Teacher Surveys – Teacher Surveys will be administered by the new contractor. The student/teacher linkage will be part of the archived data from EZR. Downside is that it will only include students (1-5) who’s attendance has been taken of more than 1hr as of 3/28.</a:t>
            </a:r>
          </a:p>
          <a:p>
            <a:r>
              <a:rPr lang="en-US" sz="2400" dirty="0"/>
              <a:t>GPAs – GPAs will be gathered as we did previously with a submission to SED with the crosswalks and an SED upload to grants in the new system</a:t>
            </a:r>
          </a:p>
          <a:p>
            <a:pPr lvl="1"/>
            <a:r>
              <a:rPr lang="en-US" dirty="0"/>
              <a:t>For Grades 7-8 and 10-12</a:t>
            </a:r>
          </a:p>
        </p:txBody>
      </p:sp>
    </p:spTree>
    <p:extLst>
      <p:ext uri="{BB962C8B-B14F-4D97-AF65-F5344CB8AC3E}">
        <p14:creationId xmlns:p14="http://schemas.microsoft.com/office/powerpoint/2010/main" val="988402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s holding each other's wrists and interlinked to form a circle">
            <a:extLst>
              <a:ext uri="{FF2B5EF4-FFF2-40B4-BE49-F238E27FC236}">
                <a16:creationId xmlns:a16="http://schemas.microsoft.com/office/drawing/2014/main" id="{373750E0-9CA8-7490-DB70-F23E40386B8D}"/>
              </a:ext>
            </a:extLst>
          </p:cNvPr>
          <p:cNvPicPr>
            <a:picLocks noChangeAspect="1"/>
          </p:cNvPicPr>
          <p:nvPr/>
        </p:nvPicPr>
        <p:blipFill>
          <a:blip r:embed="rId2"/>
          <a:srcRect l="31262" r="27627"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C1776153-E628-721C-E590-3A620C4AF6DF}"/>
              </a:ext>
            </a:extLst>
          </p:cNvPr>
          <p:cNvSpPr>
            <a:spLocks noGrp="1"/>
          </p:cNvSpPr>
          <p:nvPr>
            <p:ph type="title"/>
          </p:nvPr>
        </p:nvSpPr>
        <p:spPr>
          <a:xfrm>
            <a:off x="1137034" y="609600"/>
            <a:ext cx="6831188" cy="1322887"/>
          </a:xfrm>
        </p:spPr>
        <p:txBody>
          <a:bodyPr>
            <a:normAutofit/>
          </a:bodyPr>
          <a:lstStyle/>
          <a:p>
            <a:r>
              <a:rPr lang="en-US" dirty="0"/>
              <a:t>New But Not so New TA Structure</a:t>
            </a:r>
          </a:p>
        </p:txBody>
      </p:sp>
      <p:sp>
        <p:nvSpPr>
          <p:cNvPr id="3" name="Content Placeholder 2">
            <a:extLst>
              <a:ext uri="{FF2B5EF4-FFF2-40B4-BE49-F238E27FC236}">
                <a16:creationId xmlns:a16="http://schemas.microsoft.com/office/drawing/2014/main" id="{5C7F24BB-8DEE-1A1F-8F0E-AC5DC9AD521D}"/>
              </a:ext>
            </a:extLst>
          </p:cNvPr>
          <p:cNvSpPr>
            <a:spLocks noGrp="1"/>
          </p:cNvSpPr>
          <p:nvPr>
            <p:ph idx="1"/>
          </p:nvPr>
        </p:nvSpPr>
        <p:spPr>
          <a:xfrm>
            <a:off x="1137035" y="2194102"/>
            <a:ext cx="6516216" cy="3908585"/>
          </a:xfrm>
        </p:spPr>
        <p:txBody>
          <a:bodyPr>
            <a:normAutofit/>
          </a:bodyPr>
          <a:lstStyle/>
          <a:p>
            <a:r>
              <a:rPr lang="en-US" sz="1900" dirty="0"/>
              <a:t>A bit of history when </a:t>
            </a:r>
            <a:r>
              <a:rPr lang="en-US" sz="1900" dirty="0" err="1"/>
              <a:t>EZReports</a:t>
            </a:r>
            <a:r>
              <a:rPr lang="en-US" sz="1900" dirty="0"/>
              <a:t> came to NYS…</a:t>
            </a:r>
          </a:p>
          <a:p>
            <a:r>
              <a:rPr lang="en-US" sz="1900" dirty="0"/>
              <a:t>The difference between 5 years ago and now is that we are all more in-tune with this sort of work.</a:t>
            </a:r>
          </a:p>
          <a:p>
            <a:pPr marL="0" indent="0">
              <a:buNone/>
            </a:pPr>
            <a:endParaRPr lang="en-US" sz="1900" dirty="0"/>
          </a:p>
          <a:p>
            <a:r>
              <a:rPr lang="en-US" sz="1900" dirty="0"/>
              <a:t>Technical Assistance Structure</a:t>
            </a:r>
          </a:p>
          <a:p>
            <a:pPr lvl="1"/>
            <a:r>
              <a:rPr lang="en-US" sz="1900" dirty="0"/>
              <a:t>All hands-on deck!</a:t>
            </a:r>
          </a:p>
          <a:p>
            <a:pPr lvl="1"/>
            <a:r>
              <a:rPr lang="en-US" sz="1900" dirty="0"/>
              <a:t>All staff (SED/RCs) will go to trainings to have basic knowledge of the platform</a:t>
            </a:r>
          </a:p>
          <a:p>
            <a:pPr lvl="1"/>
            <a:r>
              <a:rPr lang="en-US" sz="1900" dirty="0"/>
              <a:t>NYSED will assist the RCs with new system TA </a:t>
            </a:r>
          </a:p>
        </p:txBody>
      </p:sp>
    </p:spTree>
    <p:extLst>
      <p:ext uri="{BB962C8B-B14F-4D97-AF65-F5344CB8AC3E}">
        <p14:creationId xmlns:p14="http://schemas.microsoft.com/office/powerpoint/2010/main" val="1565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FA01E5-0699-3EBF-9410-E5419F158D6D}"/>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Transition Templates – Lets go over them!</a:t>
            </a:r>
          </a:p>
        </p:txBody>
      </p:sp>
      <p:graphicFrame>
        <p:nvGraphicFramePr>
          <p:cNvPr id="5" name="Content Placeholder 2">
            <a:extLst>
              <a:ext uri="{FF2B5EF4-FFF2-40B4-BE49-F238E27FC236}">
                <a16:creationId xmlns:a16="http://schemas.microsoft.com/office/drawing/2014/main" id="{6338BCCC-9B57-C3E3-D090-68B170B5645E}"/>
              </a:ext>
            </a:extLst>
          </p:cNvPr>
          <p:cNvGraphicFramePr>
            <a:graphicFrameLocks noGrp="1"/>
          </p:cNvGraphicFramePr>
          <p:nvPr>
            <p:ph idx="1"/>
            <p:extLst>
              <p:ext uri="{D42A27DB-BD31-4B8C-83A1-F6EECF244321}">
                <p14:modId xmlns:p14="http://schemas.microsoft.com/office/powerpoint/2010/main" val="173873969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722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E871C5CB-B95C-CB75-851C-A5BA9F68D032}"/>
              </a:ext>
            </a:extLst>
          </p:cNvPr>
          <p:cNvPicPr>
            <a:picLocks noChangeAspect="1"/>
          </p:cNvPicPr>
          <p:nvPr/>
        </p:nvPicPr>
        <p:blipFill>
          <a:blip r:embed="rId2"/>
          <a:srcRect l="54392" r="4497"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6EE61A5F-09FE-3D59-C95B-5AB34E84AEE9}"/>
              </a:ext>
            </a:extLst>
          </p:cNvPr>
          <p:cNvSpPr>
            <a:spLocks noGrp="1"/>
          </p:cNvSpPr>
          <p:nvPr>
            <p:ph type="title"/>
          </p:nvPr>
        </p:nvSpPr>
        <p:spPr>
          <a:xfrm>
            <a:off x="1137034" y="609600"/>
            <a:ext cx="6831188" cy="1322887"/>
          </a:xfrm>
        </p:spPr>
        <p:txBody>
          <a:bodyPr>
            <a:normAutofit/>
          </a:bodyPr>
          <a:lstStyle/>
          <a:p>
            <a:r>
              <a:rPr lang="en-US" dirty="0"/>
              <a:t>Questions We Received</a:t>
            </a:r>
          </a:p>
        </p:txBody>
      </p:sp>
      <p:sp>
        <p:nvSpPr>
          <p:cNvPr id="3" name="Content Placeholder 2">
            <a:extLst>
              <a:ext uri="{FF2B5EF4-FFF2-40B4-BE49-F238E27FC236}">
                <a16:creationId xmlns:a16="http://schemas.microsoft.com/office/drawing/2014/main" id="{B0191C14-7EDB-CEA4-07DF-359E6C3B9052}"/>
              </a:ext>
            </a:extLst>
          </p:cNvPr>
          <p:cNvSpPr>
            <a:spLocks noGrp="1"/>
          </p:cNvSpPr>
          <p:nvPr>
            <p:ph idx="1"/>
          </p:nvPr>
        </p:nvSpPr>
        <p:spPr>
          <a:xfrm>
            <a:off x="1137035" y="2194102"/>
            <a:ext cx="6516216" cy="3908585"/>
          </a:xfrm>
        </p:spPr>
        <p:txBody>
          <a:bodyPr>
            <a:normAutofit/>
          </a:bodyPr>
          <a:lstStyle/>
          <a:p>
            <a:pPr marL="0" marR="0" lvl="0" indent="0">
              <a:spcBef>
                <a:spcPts val="0"/>
              </a:spcBef>
              <a:spcAft>
                <a:spcPts val="0"/>
              </a:spcAft>
              <a:buSzPts val="1000"/>
              <a:buNone/>
              <a:tabLst>
                <a:tab pos="457200" algn="l"/>
              </a:tabLs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Will the new contract end in the middle of a program year should they lose the next </a:t>
            </a:r>
            <a:r>
              <a:rPr lang="en-US" sz="1700" b="1" dirty="0">
                <a:latin typeface="Times New Roman" panose="02020603050405020304" pitchFamily="18" charset="0"/>
                <a:cs typeface="Times New Roman" panose="02020603050405020304" pitchFamily="18" charset="0"/>
              </a:rPr>
              <a:t>contract</a:t>
            </a: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Yes.</a:t>
            </a:r>
          </a:p>
          <a:p>
            <a:pPr marL="457200" marR="0" lvl="1" indent="0">
              <a:spcBef>
                <a:spcPts val="0"/>
              </a:spcBef>
              <a:spcAft>
                <a:spcPts val="0"/>
              </a:spcAft>
              <a:buSzPts val="1000"/>
              <a:buNone/>
              <a:tabLst>
                <a:tab pos="914400" algn="l"/>
              </a:tabLst>
            </a:pP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SzPts val="1000"/>
              <a:buNone/>
              <a:tabLst>
                <a:tab pos="457200" algn="l"/>
              </a:tabLs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Is the new contract for 5 years? </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Yes.</a:t>
            </a:r>
          </a:p>
          <a:p>
            <a:pPr marL="457200" marR="0" lvl="1" indent="0">
              <a:spcBef>
                <a:spcPts val="0"/>
              </a:spcBef>
              <a:spcAft>
                <a:spcPts val="0"/>
              </a:spcAft>
              <a:buSzPts val="1000"/>
              <a:buNone/>
              <a:tabLst>
                <a:tab pos="914400" algn="l"/>
              </a:tabLst>
            </a:pP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SzPts val="1000"/>
              <a:buNone/>
              <a:tabLst>
                <a:tab pos="457200" algn="l"/>
              </a:tabLs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Does the new system have the same granularity of data tracking as EZReports? Does it have a one-for-one match on all data points?</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It has all the required elements needed as stipulated in the 21</a:t>
            </a:r>
            <a:r>
              <a:rPr lang="en-US" sz="17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CCLC Statewide Data Collection RFP and fulfills all USDOE 21</a:t>
            </a:r>
            <a:r>
              <a:rPr lang="en-US" sz="17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CCLC data requirements.</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If there is not a feature or data point available in the new system that users are accustomed to, we hope NYS users will notify NYSED as within the proposed contract, NYSED has 150 annual modification hours to adapt the system to NYS needs.</a:t>
            </a:r>
          </a:p>
          <a:p>
            <a:endParaRPr lang="en-US" sz="1700" dirty="0"/>
          </a:p>
        </p:txBody>
      </p:sp>
    </p:spTree>
    <p:extLst>
      <p:ext uri="{BB962C8B-B14F-4D97-AF65-F5344CB8AC3E}">
        <p14:creationId xmlns:p14="http://schemas.microsoft.com/office/powerpoint/2010/main" val="16340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7A453-9654-83C0-AEEC-20E5A354830D}"/>
              </a:ext>
            </a:extLst>
          </p:cNvPr>
          <p:cNvSpPr>
            <a:spLocks noGrp="1"/>
          </p:cNvSpPr>
          <p:nvPr>
            <p:ph type="title"/>
          </p:nvPr>
        </p:nvSpPr>
        <p:spPr>
          <a:xfrm>
            <a:off x="838200" y="365125"/>
            <a:ext cx="10515600" cy="1325563"/>
          </a:xfrm>
        </p:spPr>
        <p:txBody>
          <a:bodyPr>
            <a:normAutofit/>
          </a:bodyPr>
          <a:lstStyle/>
          <a:p>
            <a:r>
              <a:rPr lang="en-US" sz="5400"/>
              <a:t>Questions We Received pt.2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B391A1-CE36-8E81-EC9D-5F03E2F4F21A}"/>
              </a:ext>
            </a:extLst>
          </p:cNvPr>
          <p:cNvSpPr>
            <a:spLocks noGrp="1"/>
          </p:cNvSpPr>
          <p:nvPr>
            <p:ph idx="1"/>
          </p:nvPr>
        </p:nvSpPr>
        <p:spPr>
          <a:xfrm>
            <a:off x="838200" y="1929384"/>
            <a:ext cx="10515600" cy="4251960"/>
          </a:xfrm>
        </p:spPr>
        <p:txBody>
          <a:bodyPr>
            <a:normAutofit lnSpcReduction="10000"/>
          </a:bodyPr>
          <a:lstStyle/>
          <a:p>
            <a:pPr marL="0" marR="0" lvl="0" indent="0">
              <a:spcBef>
                <a:spcPts val="0"/>
              </a:spcBef>
              <a:spcAft>
                <a:spcPts val="0"/>
              </a:spcAft>
              <a:buSzPts val="1000"/>
              <a:buNone/>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Will training on the new system be available prior to July 15?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anticipate so.</a:t>
            </a:r>
          </a:p>
          <a:p>
            <a:pPr marL="457200" marR="0" lvl="1" indent="0">
              <a:spcBef>
                <a:spcPts val="0"/>
              </a:spcBef>
              <a:spcAft>
                <a:spcPts val="0"/>
              </a:spcAft>
              <a:buSzPts val="1000"/>
              <a:buNone/>
              <a:tabLst>
                <a:tab pos="9144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SzPts val="1000"/>
              <a:buNone/>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What allowances for data irregularities will be made for the AER due to this data disruption?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NYSED will review next step for allowances when the data transition is completed.</a:t>
            </a:r>
          </a:p>
          <a:p>
            <a:pPr marL="0" marR="0" lvl="0" indent="0">
              <a:spcBef>
                <a:spcPts val="0"/>
              </a:spcBef>
              <a:spcAft>
                <a:spcPts val="0"/>
              </a:spcAft>
              <a:buSzPts val="1000"/>
              <a:buNone/>
              <a:tabLst>
                <a:tab pos="457200" algn="l"/>
              </a:tabLs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SzPts val="1000"/>
              <a:buNone/>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Will archived EZReports data be available from NYSED in addition to subgrantees downloading it themselves?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Archived data can be available upon request. Please note, that the new system will be able to upload EZReports data into their system. So, the new system may have the information you need. Its still important to archive the data NYSED highly encourages programs to do so.</a:t>
            </a:r>
          </a:p>
          <a:p>
            <a:pPr marL="0" marR="0" lvl="0" indent="0">
              <a:spcBef>
                <a:spcPts val="0"/>
              </a:spcBef>
              <a:spcAft>
                <a:spcPts val="0"/>
              </a:spcAft>
              <a:buSzPts val="1000"/>
              <a:buNone/>
              <a:tabLst>
                <a:tab pos="457200" algn="l"/>
              </a:tabLs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SzPts val="1000"/>
              <a:buNone/>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Will subgrantees be able to retroactively add data from prior to March 28 in the data template?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Yes.</a:t>
            </a:r>
          </a:p>
          <a:p>
            <a:pPr marL="0" marR="0" lvl="0" indent="0">
              <a:spcBef>
                <a:spcPts val="0"/>
              </a:spcBef>
              <a:spcAft>
                <a:spcPts val="0"/>
              </a:spcAft>
              <a:buSzPts val="1000"/>
              <a:buNone/>
              <a:tabLst>
                <a:tab pos="457200" algn="l"/>
              </a:tabLs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SzPts val="1000"/>
              <a:buNone/>
              <a:tabLst>
                <a:tab pos="457200" algn="l"/>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How will new students who join the program between March 29-June 30 be added to the new system?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new student template will be provided for subgrantees for them to log this information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2511697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7050</TotalTime>
  <Words>1258</Words>
  <Application>Microsoft Office PowerPoint</Application>
  <PresentationFormat>Widescreen</PresentationFormat>
  <Paragraphs>82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Aptos Display</vt:lpstr>
      <vt:lpstr>Arial</vt:lpstr>
      <vt:lpstr>Calibri</vt:lpstr>
      <vt:lpstr>Courier New</vt:lpstr>
      <vt:lpstr>Symbol</vt:lpstr>
      <vt:lpstr>Times New Roman</vt:lpstr>
      <vt:lpstr>Office Theme</vt:lpstr>
      <vt:lpstr>NYS 21st CCLC Data Transition to a New Data System</vt:lpstr>
      <vt:lpstr>What does this mean for your grants?</vt:lpstr>
      <vt:lpstr>What will grants need to do during the transition</vt:lpstr>
      <vt:lpstr>How will the Department report data to 21APR if EZReports will no longer be the data reporting system used for the rest of 24-25? </vt:lpstr>
      <vt:lpstr>Outcome Data</vt:lpstr>
      <vt:lpstr>New But Not so New TA Structure</vt:lpstr>
      <vt:lpstr>Transition Templates – Lets go over them!</vt:lpstr>
      <vt:lpstr>Questions We Received</vt:lpstr>
      <vt:lpstr>Questions We Received pt.2</vt:lpstr>
      <vt:lpstr>Questions We Received pt.3</vt:lpstr>
      <vt:lpstr>Questions We Received pt.4</vt:lpstr>
      <vt:lpstr>Questions We Received pt.5</vt:lpstr>
      <vt:lpstr>We Can Support you During this Transition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Nicholas Canino</dc:creator>
  <cp:lastModifiedBy>Nicholas Canino</cp:lastModifiedBy>
  <cp:revision>3</cp:revision>
  <dcterms:created xsi:type="dcterms:W3CDTF">2025-03-12T16:57:17Z</dcterms:created>
  <dcterms:modified xsi:type="dcterms:W3CDTF">2025-03-20T13:58:03Z</dcterms:modified>
</cp:coreProperties>
</file>